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12192000" cy="6858000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792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5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46" cy="501308"/>
          </a:xfrm>
          <a:prstGeom prst="rect">
            <a:avLst/>
          </a:prstGeom>
        </p:spPr>
        <p:txBody>
          <a:bodyPr vert="horz" lIns="84693" tIns="42347" rIns="84693" bIns="42347" rtlCol="0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172" y="0"/>
            <a:ext cx="2985546" cy="501308"/>
          </a:xfrm>
          <a:prstGeom prst="rect">
            <a:avLst/>
          </a:prstGeom>
        </p:spPr>
        <p:txBody>
          <a:bodyPr vert="horz" lIns="84693" tIns="42347" rIns="84693" bIns="42347" rtlCol="0"/>
          <a:lstStyle>
            <a:lvl1pPr algn="r">
              <a:defRPr sz="1100"/>
            </a:lvl1pPr>
          </a:lstStyle>
          <a:p>
            <a:fld id="{66977798-52AA-4766-B8DF-9882A328CD7C}" type="datetimeFigureOut">
              <a:rPr lang="fr-FR" smtClean="0"/>
              <a:t>17/10/2018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2475"/>
            <a:ext cx="6678613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693" tIns="42347" rIns="84693" bIns="42347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527" y="4758703"/>
            <a:ext cx="5511109" cy="4508792"/>
          </a:xfrm>
          <a:prstGeom prst="rect">
            <a:avLst/>
          </a:prstGeom>
        </p:spPr>
        <p:txBody>
          <a:bodyPr vert="horz" lIns="84693" tIns="42347" rIns="84693" bIns="42347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5919"/>
            <a:ext cx="2985546" cy="501307"/>
          </a:xfrm>
          <a:prstGeom prst="rect">
            <a:avLst/>
          </a:prstGeom>
        </p:spPr>
        <p:txBody>
          <a:bodyPr vert="horz" lIns="84693" tIns="42347" rIns="84693" bIns="42347" rtlCol="0" anchor="b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172" y="9515919"/>
            <a:ext cx="2985546" cy="501307"/>
          </a:xfrm>
          <a:prstGeom prst="rect">
            <a:avLst/>
          </a:prstGeom>
        </p:spPr>
        <p:txBody>
          <a:bodyPr vert="horz" lIns="84693" tIns="42347" rIns="84693" bIns="42347" rtlCol="0" anchor="b"/>
          <a:lstStyle>
            <a:lvl1pPr algn="r">
              <a:defRPr sz="1100"/>
            </a:lvl1pPr>
          </a:lstStyle>
          <a:p>
            <a:fld id="{6D694258-8000-431A-B7C9-EEA03C254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334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9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pic>
        <p:nvPicPr>
          <p:cNvPr id="63" name="Image 62"/>
          <p:cNvPicPr/>
          <p:nvPr/>
        </p:nvPicPr>
        <p:blipFill>
          <a:blip r:embed="rId2"/>
          <a:stretch/>
        </p:blipFill>
        <p:spPr>
          <a:xfrm>
            <a:off x="4679640" y="2133720"/>
            <a:ext cx="4734000" cy="3777120"/>
          </a:xfrm>
          <a:prstGeom prst="rect">
            <a:avLst/>
          </a:prstGeom>
          <a:ln>
            <a:noFill/>
          </a:ln>
        </p:spPr>
      </p:pic>
      <p:pic>
        <p:nvPicPr>
          <p:cNvPr id="64" name="Image 63"/>
          <p:cNvPicPr/>
          <p:nvPr/>
        </p:nvPicPr>
        <p:blipFill>
          <a:blip r:embed="rId2"/>
          <a:stretch/>
        </p:blipFill>
        <p:spPr>
          <a:xfrm>
            <a:off x="4679640" y="2133720"/>
            <a:ext cx="4734000" cy="3777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ustomShape 1"/>
          <p:cNvSpPr/>
          <p:nvPr/>
        </p:nvSpPr>
        <p:spPr>
          <a:xfrm>
            <a:off x="0" y="2575080"/>
            <a:ext cx="100440" cy="625680"/>
          </a:xfrm>
          <a:custGeom>
            <a:avLst/>
            <a:gdLst/>
            <a:ahLst/>
            <a:cxnLst/>
            <a:rect l="l" t="t" r="r" b="b"/>
            <a:pathLst>
              <a:path w="22" h="136">
                <a:moveTo>
                  <a:pt x="22" y="136"/>
                </a:moveTo>
                <a:cubicBezTo>
                  <a:pt x="20" y="117"/>
                  <a:pt x="19" y="99"/>
                  <a:pt x="17" y="80"/>
                </a:cubicBezTo>
                <a:cubicBezTo>
                  <a:pt x="11" y="54"/>
                  <a:pt x="6" y="27"/>
                  <a:pt x="0" y="0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64"/>
                  <a:pt x="13" y="94"/>
                  <a:pt x="20" y="124"/>
                </a:cubicBezTo>
                <a:cubicBezTo>
                  <a:pt x="20" y="128"/>
                  <a:pt x="21" y="132"/>
                  <a:pt x="22" y="136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" name="CustomShape 2"/>
          <p:cNvSpPr/>
          <p:nvPr/>
        </p:nvSpPr>
        <p:spPr>
          <a:xfrm>
            <a:off x="128520" y="3156480"/>
            <a:ext cx="646200" cy="2322000"/>
          </a:xfrm>
          <a:custGeom>
            <a:avLst/>
            <a:gdLst/>
            <a:ahLst/>
            <a:cxnLst/>
            <a:rect l="l" t="t" r="r" b="b"/>
            <a:pathLst>
              <a:path w="140" h="504">
                <a:moveTo>
                  <a:pt x="86" y="350"/>
                </a:moveTo>
                <a:cubicBezTo>
                  <a:pt x="103" y="402"/>
                  <a:pt x="120" y="453"/>
                  <a:pt x="139" y="504"/>
                </a:cubicBezTo>
                <a:cubicBezTo>
                  <a:pt x="139" y="495"/>
                  <a:pt x="139" y="487"/>
                  <a:pt x="140" y="478"/>
                </a:cubicBezTo>
                <a:cubicBezTo>
                  <a:pt x="124" y="435"/>
                  <a:pt x="109" y="391"/>
                  <a:pt x="95" y="347"/>
                </a:cubicBezTo>
                <a:cubicBezTo>
                  <a:pt x="58" y="233"/>
                  <a:pt x="27" y="117"/>
                  <a:pt x="0" y="0"/>
                </a:cubicBezTo>
                <a:cubicBezTo>
                  <a:pt x="2" y="20"/>
                  <a:pt x="4" y="41"/>
                  <a:pt x="6" y="61"/>
                </a:cubicBezTo>
                <a:cubicBezTo>
                  <a:pt x="30" y="158"/>
                  <a:pt x="56" y="255"/>
                  <a:pt x="86" y="35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807120" y="5447160"/>
            <a:ext cx="609120" cy="1419840"/>
          </a:xfrm>
          <a:custGeom>
            <a:avLst/>
            <a:gdLst/>
            <a:ahLst/>
            <a:cxnLst/>
            <a:rect l="l" t="t" r="r" b="b"/>
            <a:pathLst>
              <a:path w="132" h="308">
                <a:moveTo>
                  <a:pt x="8" y="22"/>
                </a:moveTo>
                <a:cubicBezTo>
                  <a:pt x="5" y="15"/>
                  <a:pt x="2" y="8"/>
                  <a:pt x="0" y="0"/>
                </a:cubicBezTo>
                <a:cubicBezTo>
                  <a:pt x="0" y="10"/>
                  <a:pt x="0" y="19"/>
                  <a:pt x="0" y="29"/>
                </a:cubicBezTo>
                <a:cubicBezTo>
                  <a:pt x="21" y="85"/>
                  <a:pt x="44" y="140"/>
                  <a:pt x="68" y="194"/>
                </a:cubicBezTo>
                <a:cubicBezTo>
                  <a:pt x="85" y="232"/>
                  <a:pt x="104" y="270"/>
                  <a:pt x="123" y="308"/>
                </a:cubicBezTo>
                <a:cubicBezTo>
                  <a:pt x="132" y="308"/>
                  <a:pt x="132" y="308"/>
                  <a:pt x="132" y="308"/>
                </a:cubicBezTo>
                <a:cubicBezTo>
                  <a:pt x="113" y="269"/>
                  <a:pt x="94" y="230"/>
                  <a:pt x="77" y="190"/>
                </a:cubicBezTo>
                <a:cubicBezTo>
                  <a:pt x="52" y="135"/>
                  <a:pt x="29" y="79"/>
                  <a:pt x="8" y="22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959760" y="6503760"/>
            <a:ext cx="171000" cy="363240"/>
          </a:xfrm>
          <a:custGeom>
            <a:avLst/>
            <a:gdLst/>
            <a:ahLst/>
            <a:cxnLst/>
            <a:rect l="l" t="t" r="r" b="b"/>
            <a:pathLst>
              <a:path w="37" h="79">
                <a:moveTo>
                  <a:pt x="28" y="79"/>
                </a:moveTo>
                <a:cubicBezTo>
                  <a:pt x="37" y="79"/>
                  <a:pt x="37" y="79"/>
                  <a:pt x="37" y="79"/>
                </a:cubicBezTo>
                <a:cubicBezTo>
                  <a:pt x="24" y="53"/>
                  <a:pt x="12" y="27"/>
                  <a:pt x="0" y="0"/>
                </a:cubicBezTo>
                <a:cubicBezTo>
                  <a:pt x="8" y="27"/>
                  <a:pt x="17" y="53"/>
                  <a:pt x="28" y="79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100800" y="3201120"/>
            <a:ext cx="821520" cy="3328200"/>
          </a:xfrm>
          <a:custGeom>
            <a:avLst/>
            <a:gdLst/>
            <a:ahLst/>
            <a:cxnLst/>
            <a:rect l="l" t="t" r="r" b="b"/>
            <a:pathLst>
              <a:path w="178" h="722">
                <a:moveTo>
                  <a:pt x="162" y="660"/>
                </a:moveTo>
                <a:cubicBezTo>
                  <a:pt x="145" y="618"/>
                  <a:pt x="130" y="576"/>
                  <a:pt x="116" y="534"/>
                </a:cubicBezTo>
                <a:cubicBezTo>
                  <a:pt x="84" y="437"/>
                  <a:pt x="59" y="337"/>
                  <a:pt x="40" y="236"/>
                </a:cubicBezTo>
                <a:cubicBezTo>
                  <a:pt x="29" y="175"/>
                  <a:pt x="20" y="113"/>
                  <a:pt x="12" y="51"/>
                </a:cubicBezTo>
                <a:cubicBezTo>
                  <a:pt x="8" y="34"/>
                  <a:pt x="4" y="17"/>
                  <a:pt x="0" y="0"/>
                </a:cubicBezTo>
                <a:cubicBezTo>
                  <a:pt x="8" y="79"/>
                  <a:pt x="19" y="159"/>
                  <a:pt x="33" y="237"/>
                </a:cubicBezTo>
                <a:cubicBezTo>
                  <a:pt x="51" y="339"/>
                  <a:pt x="76" y="439"/>
                  <a:pt x="107" y="537"/>
                </a:cubicBezTo>
                <a:cubicBezTo>
                  <a:pt x="123" y="586"/>
                  <a:pt x="141" y="634"/>
                  <a:pt x="160" y="681"/>
                </a:cubicBezTo>
                <a:cubicBezTo>
                  <a:pt x="166" y="695"/>
                  <a:pt x="172" y="708"/>
                  <a:pt x="178" y="722"/>
                </a:cubicBezTo>
                <a:cubicBezTo>
                  <a:pt x="176" y="717"/>
                  <a:pt x="175" y="713"/>
                  <a:pt x="174" y="708"/>
                </a:cubicBezTo>
                <a:cubicBezTo>
                  <a:pt x="169" y="692"/>
                  <a:pt x="165" y="676"/>
                  <a:pt x="162" y="66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22320" y="228600"/>
            <a:ext cx="105840" cy="2927520"/>
          </a:xfrm>
          <a:custGeom>
            <a:avLst/>
            <a:gdLst/>
            <a:ahLst/>
            <a:cxnLst/>
            <a:rect l="l" t="t" r="r" b="b"/>
            <a:pathLst>
              <a:path w="23" h="635">
                <a:moveTo>
                  <a:pt x="11" y="577"/>
                </a:moveTo>
                <a:cubicBezTo>
                  <a:pt x="12" y="581"/>
                  <a:pt x="12" y="585"/>
                  <a:pt x="12" y="589"/>
                </a:cubicBezTo>
                <a:cubicBezTo>
                  <a:pt x="15" y="603"/>
                  <a:pt x="19" y="617"/>
                  <a:pt x="22" y="632"/>
                </a:cubicBezTo>
                <a:cubicBezTo>
                  <a:pt x="22" y="633"/>
                  <a:pt x="22" y="634"/>
                  <a:pt x="23" y="635"/>
                </a:cubicBezTo>
                <a:cubicBezTo>
                  <a:pt x="21" y="615"/>
                  <a:pt x="19" y="596"/>
                  <a:pt x="17" y="576"/>
                </a:cubicBezTo>
                <a:cubicBezTo>
                  <a:pt x="9" y="474"/>
                  <a:pt x="5" y="372"/>
                  <a:pt x="5" y="269"/>
                </a:cubicBezTo>
                <a:cubicBezTo>
                  <a:pt x="6" y="179"/>
                  <a:pt x="9" y="90"/>
                  <a:pt x="1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89"/>
                  <a:pt x="2" y="179"/>
                  <a:pt x="1" y="269"/>
                </a:cubicBezTo>
                <a:cubicBezTo>
                  <a:pt x="0" y="372"/>
                  <a:pt x="3" y="474"/>
                  <a:pt x="11" y="577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78120" y="2944080"/>
            <a:ext cx="77760" cy="493560"/>
          </a:xfrm>
          <a:custGeom>
            <a:avLst/>
            <a:gdLst/>
            <a:ahLst/>
            <a:cxnLst/>
            <a:rect l="l" t="t" r="r" b="b"/>
            <a:pathLst>
              <a:path w="17" h="107">
                <a:moveTo>
                  <a:pt x="0" y="0"/>
                </a:moveTo>
                <a:cubicBezTo>
                  <a:pt x="2" y="19"/>
                  <a:pt x="3" y="37"/>
                  <a:pt x="5" y="56"/>
                </a:cubicBezTo>
                <a:cubicBezTo>
                  <a:pt x="9" y="73"/>
                  <a:pt x="13" y="90"/>
                  <a:pt x="17" y="107"/>
                </a:cubicBezTo>
                <a:cubicBezTo>
                  <a:pt x="15" y="87"/>
                  <a:pt x="13" y="66"/>
                  <a:pt x="11" y="46"/>
                </a:cubicBezTo>
                <a:cubicBezTo>
                  <a:pt x="10" y="45"/>
                  <a:pt x="10" y="44"/>
                  <a:pt x="10" y="43"/>
                </a:cubicBezTo>
                <a:cubicBezTo>
                  <a:pt x="7" y="28"/>
                  <a:pt x="3" y="14"/>
                  <a:pt x="0" y="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769680" y="5478840"/>
            <a:ext cx="189720" cy="1024560"/>
          </a:xfrm>
          <a:custGeom>
            <a:avLst/>
            <a:gdLst/>
            <a:ahLst/>
            <a:cxnLst/>
            <a:rect l="l" t="t" r="r" b="b"/>
            <a:pathLst>
              <a:path w="41" h="222">
                <a:moveTo>
                  <a:pt x="0" y="0"/>
                </a:moveTo>
                <a:cubicBezTo>
                  <a:pt x="0" y="31"/>
                  <a:pt x="2" y="62"/>
                  <a:pt x="5" y="93"/>
                </a:cubicBezTo>
                <a:cubicBezTo>
                  <a:pt x="8" y="117"/>
                  <a:pt x="12" y="142"/>
                  <a:pt x="17" y="166"/>
                </a:cubicBezTo>
                <a:cubicBezTo>
                  <a:pt x="19" y="172"/>
                  <a:pt x="22" y="178"/>
                  <a:pt x="24" y="184"/>
                </a:cubicBezTo>
                <a:cubicBezTo>
                  <a:pt x="30" y="197"/>
                  <a:pt x="35" y="209"/>
                  <a:pt x="41" y="222"/>
                </a:cubicBezTo>
                <a:cubicBezTo>
                  <a:pt x="40" y="219"/>
                  <a:pt x="39" y="215"/>
                  <a:pt x="38" y="212"/>
                </a:cubicBezTo>
                <a:cubicBezTo>
                  <a:pt x="26" y="172"/>
                  <a:pt x="18" y="132"/>
                  <a:pt x="13" y="92"/>
                </a:cubicBezTo>
                <a:cubicBezTo>
                  <a:pt x="11" y="68"/>
                  <a:pt x="9" y="45"/>
                  <a:pt x="8" y="22"/>
                </a:cubicBezTo>
                <a:cubicBezTo>
                  <a:pt x="8" y="21"/>
                  <a:pt x="7" y="20"/>
                  <a:pt x="7" y="18"/>
                </a:cubicBezTo>
                <a:cubicBezTo>
                  <a:pt x="5" y="12"/>
                  <a:pt x="2" y="6"/>
                  <a:pt x="0" y="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775440" y="1398960"/>
            <a:ext cx="2075760" cy="4047840"/>
          </a:xfrm>
          <a:custGeom>
            <a:avLst/>
            <a:gdLst/>
            <a:ahLst/>
            <a:cxnLst/>
            <a:rect l="l" t="t" r="r" b="b"/>
            <a:pathLst>
              <a:path w="450" h="878">
                <a:moveTo>
                  <a:pt x="7" y="854"/>
                </a:moveTo>
                <a:cubicBezTo>
                  <a:pt x="10" y="772"/>
                  <a:pt x="26" y="691"/>
                  <a:pt x="50" y="613"/>
                </a:cubicBezTo>
                <a:cubicBezTo>
                  <a:pt x="75" y="535"/>
                  <a:pt x="109" y="460"/>
                  <a:pt x="149" y="388"/>
                </a:cubicBezTo>
                <a:cubicBezTo>
                  <a:pt x="189" y="316"/>
                  <a:pt x="235" y="248"/>
                  <a:pt x="285" y="183"/>
                </a:cubicBezTo>
                <a:cubicBezTo>
                  <a:pt x="310" y="151"/>
                  <a:pt x="337" y="119"/>
                  <a:pt x="364" y="89"/>
                </a:cubicBezTo>
                <a:cubicBezTo>
                  <a:pt x="378" y="74"/>
                  <a:pt x="392" y="58"/>
                  <a:pt x="406" y="44"/>
                </a:cubicBezTo>
                <a:cubicBezTo>
                  <a:pt x="421" y="29"/>
                  <a:pt x="435" y="15"/>
                  <a:pt x="450" y="1"/>
                </a:cubicBezTo>
                <a:cubicBezTo>
                  <a:pt x="450" y="0"/>
                  <a:pt x="450" y="0"/>
                  <a:pt x="450" y="0"/>
                </a:cubicBezTo>
                <a:cubicBezTo>
                  <a:pt x="434" y="14"/>
                  <a:pt x="420" y="28"/>
                  <a:pt x="405" y="43"/>
                </a:cubicBezTo>
                <a:cubicBezTo>
                  <a:pt x="391" y="57"/>
                  <a:pt x="377" y="72"/>
                  <a:pt x="363" y="88"/>
                </a:cubicBezTo>
                <a:cubicBezTo>
                  <a:pt x="335" y="118"/>
                  <a:pt x="308" y="149"/>
                  <a:pt x="283" y="181"/>
                </a:cubicBezTo>
                <a:cubicBezTo>
                  <a:pt x="232" y="246"/>
                  <a:pt x="185" y="314"/>
                  <a:pt x="145" y="386"/>
                </a:cubicBezTo>
                <a:cubicBezTo>
                  <a:pt x="104" y="457"/>
                  <a:pt x="70" y="533"/>
                  <a:pt x="45" y="611"/>
                </a:cubicBezTo>
                <a:cubicBezTo>
                  <a:pt x="19" y="690"/>
                  <a:pt x="3" y="771"/>
                  <a:pt x="0" y="854"/>
                </a:cubicBezTo>
                <a:cubicBezTo>
                  <a:pt x="0" y="856"/>
                  <a:pt x="0" y="857"/>
                  <a:pt x="0" y="859"/>
                </a:cubicBezTo>
                <a:cubicBezTo>
                  <a:pt x="2" y="865"/>
                  <a:pt x="4" y="872"/>
                  <a:pt x="7" y="878"/>
                </a:cubicBezTo>
                <a:cubicBezTo>
                  <a:pt x="7" y="870"/>
                  <a:pt x="7" y="862"/>
                  <a:pt x="7" y="854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922680" y="6530040"/>
            <a:ext cx="161640" cy="336960"/>
          </a:xfrm>
          <a:custGeom>
            <a:avLst/>
            <a:gdLst/>
            <a:ahLst/>
            <a:cxnLst/>
            <a:rect l="l" t="t" r="r" b="b"/>
            <a:pathLst>
              <a:path w="35" h="73">
                <a:moveTo>
                  <a:pt x="0" y="0"/>
                </a:moveTo>
                <a:cubicBezTo>
                  <a:pt x="7" y="24"/>
                  <a:pt x="16" y="49"/>
                  <a:pt x="26" y="73"/>
                </a:cubicBezTo>
                <a:cubicBezTo>
                  <a:pt x="35" y="73"/>
                  <a:pt x="35" y="73"/>
                  <a:pt x="35" y="73"/>
                </a:cubicBezTo>
                <a:cubicBezTo>
                  <a:pt x="23" y="49"/>
                  <a:pt x="11" y="24"/>
                  <a:pt x="0" y="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769680" y="5359320"/>
            <a:ext cx="37080" cy="221400"/>
          </a:xfrm>
          <a:custGeom>
            <a:avLst/>
            <a:gdLst/>
            <a:ahLst/>
            <a:cxnLst/>
            <a:rect l="l" t="t" r="r" b="b"/>
            <a:pathLst>
              <a:path w="8" h="48">
                <a:moveTo>
                  <a:pt x="7" y="44"/>
                </a:moveTo>
                <a:cubicBezTo>
                  <a:pt x="7" y="46"/>
                  <a:pt x="8" y="47"/>
                  <a:pt x="8" y="48"/>
                </a:cubicBezTo>
                <a:cubicBezTo>
                  <a:pt x="8" y="38"/>
                  <a:pt x="8" y="29"/>
                  <a:pt x="8" y="19"/>
                </a:cubicBezTo>
                <a:cubicBezTo>
                  <a:pt x="5" y="13"/>
                  <a:pt x="3" y="6"/>
                  <a:pt x="1" y="0"/>
                </a:cubicBezTo>
                <a:cubicBezTo>
                  <a:pt x="0" y="9"/>
                  <a:pt x="0" y="17"/>
                  <a:pt x="0" y="26"/>
                </a:cubicBezTo>
                <a:cubicBezTo>
                  <a:pt x="2" y="32"/>
                  <a:pt x="5" y="38"/>
                  <a:pt x="7" y="44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849960" y="6244560"/>
            <a:ext cx="238320" cy="622080"/>
          </a:xfrm>
          <a:custGeom>
            <a:avLst/>
            <a:gdLst/>
            <a:ahLst/>
            <a:cxnLst/>
            <a:rect l="l" t="t" r="r" b="b"/>
            <a:pathLst>
              <a:path w="52" h="135">
                <a:moveTo>
                  <a:pt x="7" y="18"/>
                </a:moveTo>
                <a:cubicBezTo>
                  <a:pt x="5" y="12"/>
                  <a:pt x="2" y="6"/>
                  <a:pt x="0" y="0"/>
                </a:cubicBezTo>
                <a:cubicBezTo>
                  <a:pt x="3" y="16"/>
                  <a:pt x="7" y="32"/>
                  <a:pt x="12" y="48"/>
                </a:cubicBezTo>
                <a:cubicBezTo>
                  <a:pt x="13" y="53"/>
                  <a:pt x="14" y="57"/>
                  <a:pt x="16" y="62"/>
                </a:cubicBezTo>
                <a:cubicBezTo>
                  <a:pt x="27" y="86"/>
                  <a:pt x="39" y="111"/>
                  <a:pt x="51" y="135"/>
                </a:cubicBezTo>
                <a:cubicBezTo>
                  <a:pt x="52" y="135"/>
                  <a:pt x="52" y="135"/>
                  <a:pt x="52" y="135"/>
                </a:cubicBezTo>
                <a:cubicBezTo>
                  <a:pt x="41" y="109"/>
                  <a:pt x="32" y="83"/>
                  <a:pt x="24" y="56"/>
                </a:cubicBezTo>
                <a:cubicBezTo>
                  <a:pt x="18" y="43"/>
                  <a:pt x="13" y="31"/>
                  <a:pt x="7" y="18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27360" y="0"/>
            <a:ext cx="493920" cy="4400640"/>
          </a:xfrm>
          <a:custGeom>
            <a:avLst/>
            <a:gdLst/>
            <a:ahLst/>
            <a:cxnLst/>
            <a:rect l="l" t="t" r="r" b="b"/>
            <a:pathLst>
              <a:path w="103" h="920">
                <a:moveTo>
                  <a:pt x="7" y="210"/>
                </a:moveTo>
                <a:cubicBezTo>
                  <a:pt x="11" y="288"/>
                  <a:pt x="17" y="367"/>
                  <a:pt x="26" y="445"/>
                </a:cubicBezTo>
                <a:cubicBezTo>
                  <a:pt x="34" y="523"/>
                  <a:pt x="44" y="601"/>
                  <a:pt x="57" y="679"/>
                </a:cubicBezTo>
                <a:cubicBezTo>
                  <a:pt x="69" y="757"/>
                  <a:pt x="84" y="834"/>
                  <a:pt x="101" y="911"/>
                </a:cubicBezTo>
                <a:cubicBezTo>
                  <a:pt x="102" y="914"/>
                  <a:pt x="103" y="917"/>
                  <a:pt x="103" y="920"/>
                </a:cubicBezTo>
                <a:cubicBezTo>
                  <a:pt x="102" y="905"/>
                  <a:pt x="100" y="889"/>
                  <a:pt x="99" y="874"/>
                </a:cubicBezTo>
                <a:cubicBezTo>
                  <a:pt x="99" y="871"/>
                  <a:pt x="99" y="868"/>
                  <a:pt x="99" y="866"/>
                </a:cubicBezTo>
                <a:cubicBezTo>
                  <a:pt x="85" y="803"/>
                  <a:pt x="73" y="741"/>
                  <a:pt x="63" y="678"/>
                </a:cubicBezTo>
                <a:cubicBezTo>
                  <a:pt x="50" y="600"/>
                  <a:pt x="39" y="523"/>
                  <a:pt x="30" y="444"/>
                </a:cubicBezTo>
                <a:cubicBezTo>
                  <a:pt x="21" y="366"/>
                  <a:pt x="14" y="288"/>
                  <a:pt x="9" y="209"/>
                </a:cubicBezTo>
                <a:cubicBezTo>
                  <a:pt x="7" y="170"/>
                  <a:pt x="5" y="131"/>
                  <a:pt x="3" y="92"/>
                </a:cubicBezTo>
                <a:cubicBezTo>
                  <a:pt x="2" y="61"/>
                  <a:pt x="1" y="31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1"/>
                  <a:pt x="1" y="61"/>
                  <a:pt x="1" y="92"/>
                </a:cubicBezTo>
                <a:cubicBezTo>
                  <a:pt x="3" y="131"/>
                  <a:pt x="4" y="170"/>
                  <a:pt x="7" y="2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CustomShape 14"/>
          <p:cNvSpPr/>
          <p:nvPr/>
        </p:nvSpPr>
        <p:spPr>
          <a:xfrm>
            <a:off x="550440" y="4316400"/>
            <a:ext cx="423000" cy="1580400"/>
          </a:xfrm>
          <a:custGeom>
            <a:avLst/>
            <a:gdLst/>
            <a:ahLst/>
            <a:cxnLst/>
            <a:rect l="l" t="t" r="r" b="b"/>
            <a:pathLst>
              <a:path w="88" h="330">
                <a:moveTo>
                  <a:pt x="53" y="229"/>
                </a:moveTo>
                <a:cubicBezTo>
                  <a:pt x="64" y="263"/>
                  <a:pt x="75" y="297"/>
                  <a:pt x="88" y="330"/>
                </a:cubicBezTo>
                <a:cubicBezTo>
                  <a:pt x="88" y="323"/>
                  <a:pt x="88" y="315"/>
                  <a:pt x="88" y="308"/>
                </a:cubicBezTo>
                <a:cubicBezTo>
                  <a:pt x="88" y="307"/>
                  <a:pt x="88" y="305"/>
                  <a:pt x="88" y="304"/>
                </a:cubicBezTo>
                <a:cubicBezTo>
                  <a:pt x="79" y="278"/>
                  <a:pt x="70" y="252"/>
                  <a:pt x="62" y="226"/>
                </a:cubicBezTo>
                <a:cubicBezTo>
                  <a:pt x="38" y="152"/>
                  <a:pt x="17" y="76"/>
                  <a:pt x="0" y="0"/>
                </a:cubicBezTo>
                <a:cubicBezTo>
                  <a:pt x="2" y="21"/>
                  <a:pt x="4" y="42"/>
                  <a:pt x="7" y="63"/>
                </a:cubicBezTo>
                <a:cubicBezTo>
                  <a:pt x="21" y="119"/>
                  <a:pt x="36" y="174"/>
                  <a:pt x="53" y="22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CustomShape 15"/>
          <p:cNvSpPr/>
          <p:nvPr/>
        </p:nvSpPr>
        <p:spPr>
          <a:xfrm>
            <a:off x="1006200" y="5862600"/>
            <a:ext cx="430560" cy="990360"/>
          </a:xfrm>
          <a:custGeom>
            <a:avLst/>
            <a:gdLst/>
            <a:ahLst/>
            <a:cxnLst/>
            <a:rect l="l" t="t" r="r" b="b"/>
            <a:pathLst>
              <a:path w="90" h="207">
                <a:moveTo>
                  <a:pt x="6" y="15"/>
                </a:moveTo>
                <a:cubicBezTo>
                  <a:pt x="4" y="10"/>
                  <a:pt x="2" y="5"/>
                  <a:pt x="0" y="0"/>
                </a:cubicBezTo>
                <a:cubicBezTo>
                  <a:pt x="0" y="9"/>
                  <a:pt x="0" y="19"/>
                  <a:pt x="1" y="29"/>
                </a:cubicBezTo>
                <a:cubicBezTo>
                  <a:pt x="14" y="62"/>
                  <a:pt x="27" y="95"/>
                  <a:pt x="42" y="127"/>
                </a:cubicBezTo>
                <a:cubicBezTo>
                  <a:pt x="54" y="154"/>
                  <a:pt x="67" y="181"/>
                  <a:pt x="80" y="207"/>
                </a:cubicBezTo>
                <a:cubicBezTo>
                  <a:pt x="90" y="207"/>
                  <a:pt x="90" y="207"/>
                  <a:pt x="90" y="207"/>
                </a:cubicBezTo>
                <a:cubicBezTo>
                  <a:pt x="76" y="180"/>
                  <a:pt x="63" y="152"/>
                  <a:pt x="50" y="123"/>
                </a:cubicBezTo>
                <a:cubicBezTo>
                  <a:pt x="34" y="88"/>
                  <a:pt x="20" y="51"/>
                  <a:pt x="6" y="1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" name="CustomShape 16"/>
          <p:cNvSpPr/>
          <p:nvPr/>
        </p:nvSpPr>
        <p:spPr>
          <a:xfrm>
            <a:off x="521640" y="4364280"/>
            <a:ext cx="551520" cy="2235600"/>
          </a:xfrm>
          <a:custGeom>
            <a:avLst/>
            <a:gdLst/>
            <a:ahLst/>
            <a:cxnLst/>
            <a:rect l="l" t="t" r="r" b="b"/>
            <a:pathLst>
              <a:path w="115" h="467">
                <a:moveTo>
                  <a:pt x="101" y="409"/>
                </a:moveTo>
                <a:cubicBezTo>
                  <a:pt x="93" y="388"/>
                  <a:pt x="85" y="366"/>
                  <a:pt x="78" y="344"/>
                </a:cubicBezTo>
                <a:cubicBezTo>
                  <a:pt x="57" y="281"/>
                  <a:pt x="41" y="216"/>
                  <a:pt x="29" y="151"/>
                </a:cubicBezTo>
                <a:cubicBezTo>
                  <a:pt x="22" y="119"/>
                  <a:pt x="17" y="86"/>
                  <a:pt x="13" y="53"/>
                </a:cubicBezTo>
                <a:cubicBezTo>
                  <a:pt x="9" y="35"/>
                  <a:pt x="4" y="18"/>
                  <a:pt x="0" y="0"/>
                </a:cubicBezTo>
                <a:cubicBezTo>
                  <a:pt x="5" y="51"/>
                  <a:pt x="12" y="102"/>
                  <a:pt x="21" y="152"/>
                </a:cubicBezTo>
                <a:cubicBezTo>
                  <a:pt x="33" y="218"/>
                  <a:pt x="49" y="283"/>
                  <a:pt x="69" y="347"/>
                </a:cubicBezTo>
                <a:cubicBezTo>
                  <a:pt x="79" y="378"/>
                  <a:pt x="90" y="410"/>
                  <a:pt x="103" y="441"/>
                </a:cubicBezTo>
                <a:cubicBezTo>
                  <a:pt x="107" y="449"/>
                  <a:pt x="111" y="458"/>
                  <a:pt x="115" y="467"/>
                </a:cubicBezTo>
                <a:cubicBezTo>
                  <a:pt x="114" y="464"/>
                  <a:pt x="113" y="461"/>
                  <a:pt x="112" y="458"/>
                </a:cubicBezTo>
                <a:cubicBezTo>
                  <a:pt x="108" y="442"/>
                  <a:pt x="104" y="425"/>
                  <a:pt x="101" y="40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" name="CustomShape 17"/>
          <p:cNvSpPr/>
          <p:nvPr/>
        </p:nvSpPr>
        <p:spPr>
          <a:xfrm>
            <a:off x="468000" y="1289160"/>
            <a:ext cx="173880" cy="3026880"/>
          </a:xfrm>
          <a:custGeom>
            <a:avLst/>
            <a:gdLst/>
            <a:ahLst/>
            <a:cxnLst/>
            <a:rect l="l" t="t" r="r" b="b"/>
            <a:pathLst>
              <a:path w="36" h="633">
                <a:moveTo>
                  <a:pt x="17" y="633"/>
                </a:moveTo>
                <a:cubicBezTo>
                  <a:pt x="15" y="621"/>
                  <a:pt x="14" y="609"/>
                  <a:pt x="13" y="597"/>
                </a:cubicBezTo>
                <a:cubicBezTo>
                  <a:pt x="8" y="530"/>
                  <a:pt x="5" y="464"/>
                  <a:pt x="5" y="398"/>
                </a:cubicBezTo>
                <a:cubicBezTo>
                  <a:pt x="5" y="331"/>
                  <a:pt x="8" y="265"/>
                  <a:pt x="13" y="198"/>
                </a:cubicBezTo>
                <a:cubicBezTo>
                  <a:pt x="15" y="165"/>
                  <a:pt x="18" y="132"/>
                  <a:pt x="22" y="99"/>
                </a:cubicBezTo>
                <a:cubicBezTo>
                  <a:pt x="26" y="66"/>
                  <a:pt x="30" y="33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9" y="33"/>
                  <a:pt x="24" y="66"/>
                  <a:pt x="20" y="99"/>
                </a:cubicBezTo>
                <a:cubicBezTo>
                  <a:pt x="16" y="132"/>
                  <a:pt x="13" y="165"/>
                  <a:pt x="10" y="198"/>
                </a:cubicBezTo>
                <a:cubicBezTo>
                  <a:pt x="4" y="264"/>
                  <a:pt x="1" y="331"/>
                  <a:pt x="1" y="398"/>
                </a:cubicBezTo>
                <a:cubicBezTo>
                  <a:pt x="0" y="461"/>
                  <a:pt x="2" y="525"/>
                  <a:pt x="7" y="589"/>
                </a:cubicBezTo>
                <a:cubicBezTo>
                  <a:pt x="10" y="603"/>
                  <a:pt x="13" y="618"/>
                  <a:pt x="16" y="632"/>
                </a:cubicBezTo>
                <a:cubicBezTo>
                  <a:pt x="16" y="632"/>
                  <a:pt x="17" y="633"/>
                  <a:pt x="17" y="63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CustomShape 18"/>
          <p:cNvSpPr/>
          <p:nvPr/>
        </p:nvSpPr>
        <p:spPr>
          <a:xfrm>
            <a:off x="1111680" y="6571440"/>
            <a:ext cx="133920" cy="281160"/>
          </a:xfrm>
          <a:custGeom>
            <a:avLst/>
            <a:gdLst/>
            <a:ahLst/>
            <a:cxnLst/>
            <a:rect l="l" t="t" r="r" b="b"/>
            <a:pathLst>
              <a:path w="28" h="59">
                <a:moveTo>
                  <a:pt x="22" y="59"/>
                </a:moveTo>
                <a:cubicBezTo>
                  <a:pt x="28" y="59"/>
                  <a:pt x="28" y="59"/>
                  <a:pt x="28" y="59"/>
                </a:cubicBezTo>
                <a:cubicBezTo>
                  <a:pt x="18" y="40"/>
                  <a:pt x="9" y="20"/>
                  <a:pt x="0" y="0"/>
                </a:cubicBezTo>
                <a:cubicBezTo>
                  <a:pt x="6" y="20"/>
                  <a:pt x="13" y="40"/>
                  <a:pt x="22" y="5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" name="CustomShape 19"/>
          <p:cNvSpPr/>
          <p:nvPr/>
        </p:nvSpPr>
        <p:spPr>
          <a:xfrm>
            <a:off x="502560" y="4107600"/>
            <a:ext cx="82080" cy="511200"/>
          </a:xfrm>
          <a:custGeom>
            <a:avLst/>
            <a:gdLst/>
            <a:ahLst/>
            <a:cxnLst/>
            <a:rect l="l" t="t" r="r" b="b"/>
            <a:pathLst>
              <a:path w="17" h="107">
                <a:moveTo>
                  <a:pt x="4" y="54"/>
                </a:moveTo>
                <a:cubicBezTo>
                  <a:pt x="8" y="72"/>
                  <a:pt x="13" y="89"/>
                  <a:pt x="17" y="107"/>
                </a:cubicBezTo>
                <a:cubicBezTo>
                  <a:pt x="14" y="86"/>
                  <a:pt x="12" y="65"/>
                  <a:pt x="10" y="44"/>
                </a:cubicBezTo>
                <a:cubicBezTo>
                  <a:pt x="10" y="44"/>
                  <a:pt x="9" y="43"/>
                  <a:pt x="9" y="43"/>
                </a:cubicBezTo>
                <a:cubicBezTo>
                  <a:pt x="6" y="29"/>
                  <a:pt x="3" y="14"/>
                  <a:pt x="0" y="0"/>
                </a:cubicBezTo>
                <a:cubicBezTo>
                  <a:pt x="0" y="2"/>
                  <a:pt x="0" y="5"/>
                  <a:pt x="0" y="8"/>
                </a:cubicBezTo>
                <a:cubicBezTo>
                  <a:pt x="1" y="23"/>
                  <a:pt x="3" y="39"/>
                  <a:pt x="4" y="5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" name="CustomShape 20"/>
          <p:cNvSpPr/>
          <p:nvPr/>
        </p:nvSpPr>
        <p:spPr>
          <a:xfrm>
            <a:off x="973800" y="3145680"/>
            <a:ext cx="1409760" cy="2716560"/>
          </a:xfrm>
          <a:custGeom>
            <a:avLst/>
            <a:gdLst/>
            <a:ahLst/>
            <a:cxnLst/>
            <a:rect l="l" t="t" r="r" b="b"/>
            <a:pathLst>
              <a:path w="294" h="568">
                <a:moveTo>
                  <a:pt x="8" y="553"/>
                </a:moveTo>
                <a:cubicBezTo>
                  <a:pt x="9" y="501"/>
                  <a:pt x="19" y="448"/>
                  <a:pt x="35" y="397"/>
                </a:cubicBezTo>
                <a:cubicBezTo>
                  <a:pt x="51" y="347"/>
                  <a:pt x="73" y="298"/>
                  <a:pt x="99" y="252"/>
                </a:cubicBezTo>
                <a:cubicBezTo>
                  <a:pt x="124" y="205"/>
                  <a:pt x="154" y="161"/>
                  <a:pt x="187" y="119"/>
                </a:cubicBezTo>
                <a:cubicBezTo>
                  <a:pt x="203" y="98"/>
                  <a:pt x="220" y="77"/>
                  <a:pt x="238" y="58"/>
                </a:cubicBezTo>
                <a:cubicBezTo>
                  <a:pt x="247" y="48"/>
                  <a:pt x="256" y="38"/>
                  <a:pt x="265" y="28"/>
                </a:cubicBezTo>
                <a:cubicBezTo>
                  <a:pt x="274" y="19"/>
                  <a:pt x="284" y="9"/>
                  <a:pt x="294" y="0"/>
                </a:cubicBezTo>
                <a:cubicBezTo>
                  <a:pt x="293" y="0"/>
                  <a:pt x="293" y="0"/>
                  <a:pt x="293" y="0"/>
                </a:cubicBezTo>
                <a:cubicBezTo>
                  <a:pt x="283" y="9"/>
                  <a:pt x="273" y="18"/>
                  <a:pt x="264" y="27"/>
                </a:cubicBezTo>
                <a:cubicBezTo>
                  <a:pt x="255" y="37"/>
                  <a:pt x="246" y="47"/>
                  <a:pt x="237" y="56"/>
                </a:cubicBezTo>
                <a:cubicBezTo>
                  <a:pt x="218" y="76"/>
                  <a:pt x="201" y="96"/>
                  <a:pt x="185" y="117"/>
                </a:cubicBezTo>
                <a:cubicBezTo>
                  <a:pt x="151" y="159"/>
                  <a:pt x="121" y="203"/>
                  <a:pt x="95" y="249"/>
                </a:cubicBezTo>
                <a:cubicBezTo>
                  <a:pt x="68" y="296"/>
                  <a:pt x="46" y="345"/>
                  <a:pt x="30" y="396"/>
                </a:cubicBezTo>
                <a:cubicBezTo>
                  <a:pt x="13" y="445"/>
                  <a:pt x="3" y="497"/>
                  <a:pt x="0" y="549"/>
                </a:cubicBezTo>
                <a:cubicBezTo>
                  <a:pt x="3" y="555"/>
                  <a:pt x="5" y="561"/>
                  <a:pt x="7" y="568"/>
                </a:cubicBezTo>
                <a:cubicBezTo>
                  <a:pt x="7" y="563"/>
                  <a:pt x="7" y="558"/>
                  <a:pt x="8" y="55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" name="CustomShape 21"/>
          <p:cNvSpPr/>
          <p:nvPr/>
        </p:nvSpPr>
        <p:spPr>
          <a:xfrm>
            <a:off x="1073520" y="6600240"/>
            <a:ext cx="120240" cy="252720"/>
          </a:xfrm>
          <a:custGeom>
            <a:avLst/>
            <a:gdLst/>
            <a:ahLst/>
            <a:cxnLst/>
            <a:rect l="l" t="t" r="r" b="b"/>
            <a:pathLst>
              <a:path w="25" h="53">
                <a:moveTo>
                  <a:pt x="0" y="0"/>
                </a:moveTo>
                <a:cubicBezTo>
                  <a:pt x="5" y="18"/>
                  <a:pt x="12" y="36"/>
                  <a:pt x="19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16" y="36"/>
                  <a:pt x="8" y="18"/>
                  <a:pt x="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" name="CustomShape 22"/>
          <p:cNvSpPr/>
          <p:nvPr/>
        </p:nvSpPr>
        <p:spPr>
          <a:xfrm>
            <a:off x="973800" y="5897160"/>
            <a:ext cx="137520" cy="673920"/>
          </a:xfrm>
          <a:custGeom>
            <a:avLst/>
            <a:gdLst/>
            <a:ahLst/>
            <a:cxnLst/>
            <a:rect l="l" t="t" r="r" b="b"/>
            <a:pathLst>
              <a:path w="29" h="141">
                <a:moveTo>
                  <a:pt x="0" y="0"/>
                </a:moveTo>
                <a:cubicBezTo>
                  <a:pt x="0" y="30"/>
                  <a:pt x="2" y="60"/>
                  <a:pt x="7" y="89"/>
                </a:cubicBezTo>
                <a:cubicBezTo>
                  <a:pt x="11" y="98"/>
                  <a:pt x="14" y="108"/>
                  <a:pt x="18" y="117"/>
                </a:cubicBezTo>
                <a:cubicBezTo>
                  <a:pt x="22" y="125"/>
                  <a:pt x="25" y="133"/>
                  <a:pt x="29" y="141"/>
                </a:cubicBezTo>
                <a:cubicBezTo>
                  <a:pt x="28" y="139"/>
                  <a:pt x="28" y="137"/>
                  <a:pt x="27" y="135"/>
                </a:cubicBezTo>
                <a:cubicBezTo>
                  <a:pt x="16" y="98"/>
                  <a:pt x="10" y="60"/>
                  <a:pt x="8" y="22"/>
                </a:cubicBezTo>
                <a:cubicBezTo>
                  <a:pt x="7" y="18"/>
                  <a:pt x="5" y="15"/>
                  <a:pt x="4" y="11"/>
                </a:cubicBezTo>
                <a:cubicBezTo>
                  <a:pt x="2" y="7"/>
                  <a:pt x="1" y="3"/>
                  <a:pt x="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" name="CustomShape 23"/>
          <p:cNvSpPr/>
          <p:nvPr/>
        </p:nvSpPr>
        <p:spPr>
          <a:xfrm>
            <a:off x="973800" y="5772600"/>
            <a:ext cx="37800" cy="227520"/>
          </a:xfrm>
          <a:custGeom>
            <a:avLst/>
            <a:gdLst/>
            <a:ahLst/>
            <a:cxnLst/>
            <a:rect l="l" t="t" r="r" b="b"/>
            <a:pathLst>
              <a:path w="8" h="48">
                <a:moveTo>
                  <a:pt x="0" y="26"/>
                </a:moveTo>
                <a:cubicBezTo>
                  <a:pt x="1" y="29"/>
                  <a:pt x="2" y="33"/>
                  <a:pt x="4" y="37"/>
                </a:cubicBezTo>
                <a:cubicBezTo>
                  <a:pt x="5" y="41"/>
                  <a:pt x="7" y="44"/>
                  <a:pt x="8" y="48"/>
                </a:cubicBezTo>
                <a:cubicBezTo>
                  <a:pt x="7" y="38"/>
                  <a:pt x="7" y="28"/>
                  <a:pt x="7" y="19"/>
                </a:cubicBezTo>
                <a:cubicBezTo>
                  <a:pt x="5" y="12"/>
                  <a:pt x="3" y="6"/>
                  <a:pt x="0" y="0"/>
                </a:cubicBezTo>
                <a:cubicBezTo>
                  <a:pt x="0" y="1"/>
                  <a:pt x="0" y="3"/>
                  <a:pt x="0" y="4"/>
                </a:cubicBezTo>
                <a:cubicBezTo>
                  <a:pt x="0" y="11"/>
                  <a:pt x="0" y="19"/>
                  <a:pt x="0" y="2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" name="CustomShape 24"/>
          <p:cNvSpPr/>
          <p:nvPr/>
        </p:nvSpPr>
        <p:spPr>
          <a:xfrm>
            <a:off x="1006200" y="6322680"/>
            <a:ext cx="210240" cy="530280"/>
          </a:xfrm>
          <a:custGeom>
            <a:avLst/>
            <a:gdLst/>
            <a:ahLst/>
            <a:cxnLst/>
            <a:rect l="l" t="t" r="r" b="b"/>
            <a:pathLst>
              <a:path w="44" h="111">
                <a:moveTo>
                  <a:pt x="11" y="28"/>
                </a:moveTo>
                <a:cubicBezTo>
                  <a:pt x="7" y="19"/>
                  <a:pt x="4" y="9"/>
                  <a:pt x="0" y="0"/>
                </a:cubicBezTo>
                <a:cubicBezTo>
                  <a:pt x="3" y="16"/>
                  <a:pt x="7" y="33"/>
                  <a:pt x="11" y="49"/>
                </a:cubicBezTo>
                <a:cubicBezTo>
                  <a:pt x="12" y="52"/>
                  <a:pt x="13" y="55"/>
                  <a:pt x="14" y="58"/>
                </a:cubicBezTo>
                <a:cubicBezTo>
                  <a:pt x="22" y="76"/>
                  <a:pt x="30" y="94"/>
                  <a:pt x="39" y="111"/>
                </a:cubicBezTo>
                <a:cubicBezTo>
                  <a:pt x="44" y="111"/>
                  <a:pt x="44" y="111"/>
                  <a:pt x="44" y="111"/>
                </a:cubicBezTo>
                <a:cubicBezTo>
                  <a:pt x="35" y="92"/>
                  <a:pt x="28" y="72"/>
                  <a:pt x="22" y="52"/>
                </a:cubicBezTo>
                <a:cubicBezTo>
                  <a:pt x="18" y="44"/>
                  <a:pt x="15" y="36"/>
                  <a:pt x="11" y="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" name="CustomShape 25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st="2540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5" name="PlaceHolder 26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5040" cy="226260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5400" strike="noStrike" spc="-1">
                <a:solidFill>
                  <a:srgbClr val="178DBB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Modifiez le style du titre</a:t>
            </a:r>
            <a:endParaRPr lang="en-US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fr-FR" sz="9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05/04/2017</a:t>
            </a:r>
            <a:endParaRPr lang="fr-FR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" name="PlaceHolder 28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/>
          <a:lstStyle/>
          <a:p>
            <a:endParaRPr lang="fr-FR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8" name="CustomShape 29"/>
          <p:cNvSpPr/>
          <p:nvPr/>
        </p:nvSpPr>
        <p:spPr>
          <a:xfrm>
            <a:off x="0" y="4323960"/>
            <a:ext cx="1744200" cy="778320"/>
          </a:xfrm>
          <a:custGeom>
            <a:avLst/>
            <a:gdLst/>
            <a:ahLst/>
            <a:cxnLst/>
            <a:rect l="l" t="t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" name="PlaceHolder 30"/>
          <p:cNvSpPr>
            <a:spLocks noGrp="1"/>
          </p:cNvSpPr>
          <p:nvPr>
            <p:ph type="sldNum"/>
          </p:nvPr>
        </p:nvSpPr>
        <p:spPr>
          <a:xfrm>
            <a:off x="531720" y="4529520"/>
            <a:ext cx="77940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F0EEA35-2933-4EE7-AF47-15132E86523E}" type="slidenum">
              <a:rPr lang="fr-FR" sz="2000" strike="noStrike" spc="-1">
                <a:solidFill>
                  <a:srgbClr val="FEFFFF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‹N°›</a:t>
            </a:fld>
            <a:endParaRPr lang="fr-FR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" name="PlaceHolder 31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Image 3"/>
          <p:cNvPicPr/>
          <p:nvPr/>
        </p:nvPicPr>
        <p:blipFill>
          <a:blip r:embed="rId2"/>
          <a:stretch/>
        </p:blipFill>
        <p:spPr>
          <a:xfrm>
            <a:off x="165240" y="0"/>
            <a:ext cx="2539800" cy="1117080"/>
          </a:xfrm>
          <a:prstGeom prst="rect">
            <a:avLst/>
          </a:prstGeom>
          <a:ln>
            <a:noFill/>
          </a:ln>
        </p:spPr>
      </p:pic>
      <p:sp>
        <p:nvSpPr>
          <p:cNvPr id="3" name="Rectangle à coins arrondis 2"/>
          <p:cNvSpPr/>
          <p:nvPr/>
        </p:nvSpPr>
        <p:spPr>
          <a:xfrm>
            <a:off x="1928814" y="1647820"/>
            <a:ext cx="2752725" cy="3876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400" dirty="0" smtClean="0"/>
              <a:t>Méthode scoute et pédagogie</a:t>
            </a:r>
          </a:p>
          <a:p>
            <a:pPr lvl="0" algn="ctr"/>
            <a:endParaRPr lang="fr-FR" sz="24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600" dirty="0" smtClean="0"/>
              <a:t>les </a:t>
            </a:r>
            <a:r>
              <a:rPr lang="fr-FR" sz="1600" dirty="0"/>
              <a:t>référents </a:t>
            </a:r>
            <a:r>
              <a:rPr lang="fr-FR" sz="1600" dirty="0" smtClean="0"/>
              <a:t>pédagogiques -&gt; </a:t>
            </a:r>
            <a:r>
              <a:rPr lang="fr-FR" sz="1600" i="1" dirty="0" smtClean="0">
                <a:solidFill>
                  <a:schemeClr val="tx1"/>
                </a:solidFill>
              </a:rPr>
              <a:t>Elisabeth, Juliette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600" dirty="0"/>
              <a:t>Correspondants de </a:t>
            </a:r>
            <a:r>
              <a:rPr lang="fr-FR" sz="1600" dirty="0" smtClean="0"/>
              <a:t>Branche : </a:t>
            </a:r>
            <a:r>
              <a:rPr lang="fr-FR" sz="1600" dirty="0" smtClean="0">
                <a:solidFill>
                  <a:schemeClr val="tx1"/>
                </a:solidFill>
              </a:rPr>
              <a:t>Fred, </a:t>
            </a:r>
            <a:r>
              <a:rPr lang="fr-FR" sz="1600" dirty="0" err="1" smtClean="0">
                <a:solidFill>
                  <a:schemeClr val="tx1"/>
                </a:solidFill>
              </a:rPr>
              <a:t>Seb</a:t>
            </a:r>
            <a:r>
              <a:rPr lang="fr-FR" sz="1600" dirty="0" smtClean="0">
                <a:solidFill>
                  <a:schemeClr val="tx1"/>
                </a:solidFill>
              </a:rPr>
              <a:t>, Matthias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776789" y="1647822"/>
            <a:ext cx="2771774" cy="3876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Formation </a:t>
            </a:r>
            <a:r>
              <a:rPr lang="fr-FR" sz="2400" dirty="0" smtClean="0"/>
              <a:t>continue</a:t>
            </a:r>
          </a:p>
          <a:p>
            <a:pPr algn="ctr"/>
            <a:endParaRPr lang="fr-FR" sz="2400" dirty="0"/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fr-FR" dirty="0" smtClean="0"/>
              <a:t>Diner spi -&gt; </a:t>
            </a:r>
            <a:r>
              <a:rPr lang="fr-FR" i="1" dirty="0" smtClean="0">
                <a:solidFill>
                  <a:schemeClr val="tx1"/>
                </a:solidFill>
              </a:rPr>
              <a:t>Anne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fr-FR" dirty="0" err="1" smtClean="0"/>
              <a:t>Halp</a:t>
            </a:r>
            <a:r>
              <a:rPr lang="fr-FR" dirty="0" smtClean="0"/>
              <a:t> -&gt; </a:t>
            </a:r>
            <a:r>
              <a:rPr lang="fr-FR" i="1" dirty="0" smtClean="0">
                <a:solidFill>
                  <a:schemeClr val="tx1"/>
                </a:solidFill>
              </a:rPr>
              <a:t>Léonore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fr-FR" dirty="0" err="1" smtClean="0"/>
              <a:t>Froissartage</a:t>
            </a:r>
            <a:r>
              <a:rPr lang="fr-FR" dirty="0" smtClean="0"/>
              <a:t> -&gt; </a:t>
            </a:r>
            <a:r>
              <a:rPr lang="fr-FR" i="1" dirty="0" smtClean="0">
                <a:solidFill>
                  <a:schemeClr val="tx1"/>
                </a:solidFill>
              </a:rPr>
              <a:t>Bernard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fr-FR" dirty="0" smtClean="0"/>
              <a:t>Santé…</a:t>
            </a:r>
            <a:endParaRPr lang="fr-FR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7648575" y="1647822"/>
            <a:ext cx="2743200" cy="3876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dynamique de branche</a:t>
            </a:r>
          </a:p>
          <a:p>
            <a:pPr algn="ctr"/>
            <a:endParaRPr lang="fr-FR" sz="2400" dirty="0" smtClean="0"/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fr-FR" dirty="0" err="1" smtClean="0"/>
              <a:t>Weecap</a:t>
            </a:r>
            <a:r>
              <a:rPr lang="fr-FR" dirty="0" smtClean="0"/>
              <a:t> -&gt; </a:t>
            </a:r>
            <a:r>
              <a:rPr lang="fr-FR" i="1" dirty="0" smtClean="0">
                <a:solidFill>
                  <a:schemeClr val="tx1"/>
                </a:solidFill>
              </a:rPr>
              <a:t>Fred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fr-FR" dirty="0" smtClean="0"/>
              <a:t>BET -&gt;</a:t>
            </a:r>
            <a:endParaRPr lang="fr-FR" i="1" dirty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fr-FR" dirty="0" smtClean="0"/>
              <a:t>Connecte -&gt; </a:t>
            </a:r>
            <a:r>
              <a:rPr lang="fr-FR" i="1" dirty="0" smtClean="0">
                <a:solidFill>
                  <a:schemeClr val="tx1"/>
                </a:solidFill>
              </a:rPr>
              <a:t>Matthias</a:t>
            </a:r>
            <a:endParaRPr lang="fr-FR" i="1" dirty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fr-FR" dirty="0" err="1" smtClean="0"/>
              <a:t>Week</a:t>
            </a:r>
            <a:r>
              <a:rPr lang="fr-FR" dirty="0" smtClean="0"/>
              <a:t> end LJ -&gt; </a:t>
            </a:r>
            <a:r>
              <a:rPr lang="fr-FR" i="1" dirty="0" err="1">
                <a:solidFill>
                  <a:schemeClr val="tx1"/>
                </a:solidFill>
              </a:rPr>
              <a:t>Seb</a:t>
            </a:r>
            <a:endParaRPr lang="fr-FR" i="1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226" y="136615"/>
            <a:ext cx="2728915" cy="1511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ouble flèche horizontale 5"/>
          <p:cNvSpPr/>
          <p:nvPr/>
        </p:nvSpPr>
        <p:spPr>
          <a:xfrm>
            <a:off x="1035844" y="5000624"/>
            <a:ext cx="10248900" cy="1743075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Soutien technique : trésorerie, intranet, CAF </a:t>
            </a:r>
            <a:r>
              <a:rPr lang="fr-FR" dirty="0" err="1" smtClean="0">
                <a:solidFill>
                  <a:schemeClr val="tx1"/>
                </a:solidFill>
              </a:rPr>
              <a:t>qualif</a:t>
            </a:r>
            <a:r>
              <a:rPr lang="fr-FR" dirty="0" smtClean="0">
                <a:solidFill>
                  <a:schemeClr val="tx1"/>
                </a:solidFill>
              </a:rPr>
              <a:t> et formation…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928814" y="1638300"/>
            <a:ext cx="8462961" cy="4953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ANIMATION DE RESEAU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3924300" y="558540"/>
            <a:ext cx="4167986" cy="9368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DT : </a:t>
            </a:r>
            <a:r>
              <a:rPr lang="fr-FR" dirty="0" smtClean="0">
                <a:solidFill>
                  <a:schemeClr val="tx1"/>
                </a:solidFill>
              </a:rPr>
              <a:t>Elisabeth et Lionel</a:t>
            </a:r>
          </a:p>
          <a:p>
            <a:pPr algn="ctr"/>
            <a:r>
              <a:rPr lang="fr-FR" dirty="0" err="1" smtClean="0"/>
              <a:t>DTAadjoint</a:t>
            </a:r>
            <a:r>
              <a:rPr lang="fr-FR" dirty="0" smtClean="0"/>
              <a:t> : </a:t>
            </a:r>
            <a:r>
              <a:rPr lang="fr-FR" dirty="0" smtClean="0">
                <a:solidFill>
                  <a:schemeClr val="tx1"/>
                </a:solidFill>
              </a:rPr>
              <a:t>Matthias </a:t>
            </a:r>
            <a:r>
              <a:rPr lang="fr-FR" dirty="0" err="1" smtClean="0">
                <a:solidFill>
                  <a:schemeClr val="tx1"/>
                </a:solidFill>
              </a:rPr>
              <a:t>Pavlic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5286375" y="6186487"/>
            <a:ext cx="3618257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>
                <a:solidFill>
                  <a:schemeClr val="tx1"/>
                </a:solidFill>
              </a:rPr>
              <a:t>Nicolas, Gaël, Hervé, Rita, Michel, Bernard</a:t>
            </a:r>
            <a:endParaRPr lang="fr-FR" b="1" i="1" dirty="0">
              <a:solidFill>
                <a:schemeClr val="tx1"/>
              </a:solidFill>
            </a:endParaRPr>
          </a:p>
        </p:txBody>
      </p:sp>
      <p:pic>
        <p:nvPicPr>
          <p:cNvPr id="11" name="Image 10" descr="C:\Users\Michèle\Documents\territoire 2011-2012\Logos\ecusson_lorr_nord_MG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" r="1495"/>
          <a:stretch/>
        </p:blipFill>
        <p:spPr bwMode="auto">
          <a:xfrm>
            <a:off x="10530046" y="2830191"/>
            <a:ext cx="1509395" cy="15119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54117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Image 3"/>
          <p:cNvPicPr/>
          <p:nvPr/>
        </p:nvPicPr>
        <p:blipFill>
          <a:blip r:embed="rId2"/>
          <a:stretch/>
        </p:blipFill>
        <p:spPr>
          <a:xfrm>
            <a:off x="165240" y="0"/>
            <a:ext cx="2539800" cy="1117080"/>
          </a:xfrm>
          <a:prstGeom prst="rect">
            <a:avLst/>
          </a:prstGeom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24" y="0"/>
            <a:ext cx="3305175" cy="1742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e 1"/>
          <p:cNvGrpSpPr/>
          <p:nvPr/>
        </p:nvGrpSpPr>
        <p:grpSpPr>
          <a:xfrm>
            <a:off x="1181100" y="1571615"/>
            <a:ext cx="10096500" cy="5191130"/>
            <a:chOff x="1190625" y="1552570"/>
            <a:chExt cx="10096500" cy="5191130"/>
          </a:xfrm>
        </p:grpSpPr>
        <p:sp>
          <p:nvSpPr>
            <p:cNvPr id="9" name="Double flèche horizontale 8"/>
            <p:cNvSpPr/>
            <p:nvPr/>
          </p:nvSpPr>
          <p:spPr>
            <a:xfrm>
              <a:off x="1190625" y="5000625"/>
              <a:ext cx="10096500" cy="1743075"/>
            </a:xfrm>
            <a:prstGeom prst="left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Soutien technique : trésorerie, Intranet, CAF, </a:t>
              </a:r>
              <a:r>
                <a:rPr lang="fr-FR" dirty="0" err="1" smtClean="0">
                  <a:solidFill>
                    <a:schemeClr val="tx1"/>
                  </a:solidFill>
                </a:rPr>
                <a:t>qualif</a:t>
              </a:r>
              <a:r>
                <a:rPr lang="fr-FR" dirty="0" smtClean="0">
                  <a:solidFill>
                    <a:schemeClr val="tx1"/>
                  </a:solidFill>
                </a:rPr>
                <a:t> et formation…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2252662" y="1647820"/>
              <a:ext cx="2752725" cy="38766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sz="2400" dirty="0" smtClean="0"/>
            </a:p>
            <a:p>
              <a:pPr lvl="0" algn="ctr"/>
              <a:r>
                <a:rPr lang="fr-FR" sz="2400" dirty="0" smtClean="0"/>
                <a:t>Soutien </a:t>
              </a:r>
              <a:r>
                <a:rPr lang="fr-FR" sz="2400" dirty="0"/>
                <a:t>des groupes</a:t>
              </a:r>
            </a:p>
            <a:p>
              <a:pPr lvl="0" algn="ctr"/>
              <a:endParaRPr lang="fr-FR" sz="2400" dirty="0"/>
            </a:p>
            <a:p>
              <a:pPr marL="285750" lvl="0" indent="-285750" algn="ctr">
                <a:buFont typeface="Wingdings" panose="05000000000000000000" pitchFamily="2" charset="2"/>
                <a:buChar char="Ø"/>
              </a:pPr>
              <a:r>
                <a:rPr lang="fr-FR" dirty="0"/>
                <a:t>Dédoublement</a:t>
              </a:r>
            </a:p>
            <a:p>
              <a:pPr marL="285750" lvl="0" indent="-285750" algn="ctr">
                <a:buFont typeface="Wingdings" panose="05000000000000000000" pitchFamily="2" charset="2"/>
                <a:buChar char="Ø"/>
              </a:pPr>
              <a:r>
                <a:rPr lang="fr-FR" dirty="0" smtClean="0"/>
                <a:t>Groupes saturés</a:t>
              </a:r>
              <a:endParaRPr lang="fr-FR" dirty="0"/>
            </a:p>
            <a:p>
              <a:pPr marL="285750" lvl="0" indent="-285750" algn="ctr">
                <a:buFont typeface="Wingdings" panose="05000000000000000000" pitchFamily="2" charset="2"/>
                <a:buChar char="Ø"/>
              </a:pPr>
              <a:r>
                <a:rPr lang="fr-FR" dirty="0"/>
                <a:t>Campagne </a:t>
              </a:r>
              <a:r>
                <a:rPr lang="fr-FR" dirty="0" smtClean="0"/>
                <a:t>recrutement jeunes/chefs</a:t>
              </a:r>
            </a:p>
            <a:p>
              <a:pPr lvl="0" algn="ctr"/>
              <a:endParaRPr lang="fr-FR" dirty="0"/>
            </a:p>
            <a:p>
              <a:pPr marL="285750" lvl="0" indent="-285750">
                <a:buFont typeface="Wingdings" panose="05000000000000000000" pitchFamily="2" charset="2"/>
                <a:buChar char="Ø"/>
              </a:pPr>
              <a:endParaRPr lang="fr-FR" sz="1600" dirty="0" smtClean="0"/>
            </a:p>
            <a:p>
              <a:pPr lvl="0"/>
              <a:r>
                <a:rPr lang="fr-FR" sz="1600" dirty="0" smtClean="0"/>
                <a:t> </a:t>
              </a:r>
              <a:endParaRPr lang="fr-FR" sz="1600" i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7205661" y="1723684"/>
              <a:ext cx="3076575" cy="38766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 smtClean="0"/>
            </a:p>
            <a:p>
              <a:pPr algn="ctr"/>
              <a:endParaRPr lang="fr-FR" sz="2400" dirty="0"/>
            </a:p>
            <a:p>
              <a:pPr algn="ctr"/>
              <a:endParaRPr lang="fr-FR" sz="2400" dirty="0" smtClean="0"/>
            </a:p>
            <a:p>
              <a:pPr algn="ctr"/>
              <a:endParaRPr lang="fr-FR" sz="2400" dirty="0" smtClean="0"/>
            </a:p>
            <a:p>
              <a:pPr algn="ctr"/>
              <a:r>
                <a:rPr lang="fr-FR" sz="2400" dirty="0" smtClean="0"/>
                <a:t>Accueil/Ouverture de groupe</a:t>
              </a:r>
            </a:p>
            <a:p>
              <a:pPr algn="ctr"/>
              <a:endParaRPr lang="fr-FR" dirty="0"/>
            </a:p>
            <a:p>
              <a:pPr marL="342900" indent="-342900" algn="ctr">
                <a:buFont typeface="Wingdings" panose="05000000000000000000" pitchFamily="2" charset="2"/>
                <a:buChar char="Ø"/>
              </a:pPr>
              <a:r>
                <a:rPr lang="fr-FR" dirty="0" smtClean="0"/>
                <a:t>Défi </a:t>
              </a:r>
              <a:r>
                <a:rPr lang="fr-FR" dirty="0" err="1" smtClean="0"/>
                <a:t>Brownsea</a:t>
              </a:r>
              <a:r>
                <a:rPr lang="fr-FR" dirty="0" smtClean="0"/>
                <a:t> </a:t>
              </a:r>
              <a:r>
                <a:rPr lang="fr-FR" sz="1200" dirty="0" smtClean="0"/>
                <a:t>(dont partenariat Secours Catholique)</a:t>
              </a:r>
            </a:p>
            <a:p>
              <a:pPr marL="342900" indent="-342900" algn="ctr">
                <a:buFont typeface="Wingdings" panose="05000000000000000000" pitchFamily="2" charset="2"/>
                <a:buChar char="Ø"/>
              </a:pPr>
              <a:r>
                <a:rPr lang="fr-FR" sz="1600" dirty="0" smtClean="0"/>
                <a:t>ASP Thionville </a:t>
              </a:r>
              <a:r>
                <a:rPr lang="fr-FR" dirty="0" smtClean="0"/>
                <a:t>: </a:t>
              </a:r>
              <a:r>
                <a:rPr lang="fr-FR" dirty="0" smtClean="0">
                  <a:solidFill>
                    <a:schemeClr val="tx1"/>
                  </a:solidFill>
                </a:rPr>
                <a:t>Nicolas, Hervé, Benoit</a:t>
              </a:r>
            </a:p>
            <a:p>
              <a:pPr marL="342900" indent="-342900" algn="ctr">
                <a:buFont typeface="Wingdings" panose="05000000000000000000" pitchFamily="2" charset="2"/>
                <a:buChar char="Ø"/>
              </a:pPr>
              <a:r>
                <a:rPr lang="fr-FR" sz="1600" dirty="0" smtClean="0"/>
                <a:t>Projet</a:t>
              </a:r>
              <a:r>
                <a:rPr lang="fr-FR" dirty="0" smtClean="0"/>
                <a:t> Verdun</a:t>
              </a:r>
            </a:p>
            <a:p>
              <a:pPr marL="342900" indent="-342900" algn="ctr">
                <a:buFont typeface="Wingdings" panose="05000000000000000000" pitchFamily="2" charset="2"/>
                <a:buChar char="Ø"/>
              </a:pPr>
              <a:r>
                <a:rPr lang="fr-FR" sz="1600" dirty="0"/>
                <a:t>Vent du large </a:t>
              </a:r>
              <a:r>
                <a:rPr lang="fr-FR" dirty="0"/>
                <a:t>-&gt; </a:t>
              </a:r>
              <a:r>
                <a:rPr lang="fr-FR" dirty="0">
                  <a:solidFill>
                    <a:schemeClr val="tx1"/>
                  </a:solidFill>
                </a:rPr>
                <a:t>Margot et </a:t>
              </a:r>
              <a:r>
                <a:rPr lang="fr-FR" dirty="0" smtClean="0">
                  <a:solidFill>
                    <a:schemeClr val="tx1"/>
                  </a:solidFill>
                </a:rPr>
                <a:t>Serge</a:t>
              </a:r>
            </a:p>
            <a:p>
              <a:pPr marL="342900" indent="-342900" algn="ctr">
                <a:buFont typeface="Wingdings" panose="05000000000000000000" pitchFamily="2" charset="2"/>
                <a:buChar char="Ø"/>
              </a:pPr>
              <a:r>
                <a:rPr lang="fr-FR" sz="1600" dirty="0" err="1" smtClean="0">
                  <a:solidFill>
                    <a:schemeClr val="bg1"/>
                  </a:solidFill>
                </a:rPr>
                <a:t>Welcome</a:t>
              </a:r>
              <a:r>
                <a:rPr lang="fr-FR" sz="1600" dirty="0" smtClean="0">
                  <a:solidFill>
                    <a:schemeClr val="bg1"/>
                  </a:solidFill>
                </a:rPr>
                <a:t>/Connecte</a:t>
              </a:r>
              <a:endParaRPr lang="fr-FR" sz="1600" dirty="0">
                <a:solidFill>
                  <a:schemeClr val="bg1"/>
                </a:solidFill>
              </a:endParaRPr>
            </a:p>
            <a:p>
              <a:pPr marL="342900" indent="-342900" algn="ctr">
                <a:buFont typeface="Wingdings" panose="05000000000000000000" pitchFamily="2" charset="2"/>
                <a:buChar char="Ø"/>
              </a:pPr>
              <a:endParaRPr lang="fr-FR" dirty="0" smtClean="0"/>
            </a:p>
            <a:p>
              <a:pPr marL="342900" indent="-342900" algn="ctr">
                <a:buFont typeface="Wingdings" panose="05000000000000000000" pitchFamily="2" charset="2"/>
                <a:buChar char="Ø"/>
              </a:pPr>
              <a:endParaRPr lang="fr-FR" sz="2400" dirty="0" smtClean="0"/>
            </a:p>
            <a:p>
              <a:pPr algn="ctr"/>
              <a:endParaRPr lang="fr-FR" sz="2400" dirty="0" smtClean="0"/>
            </a:p>
            <a:p>
              <a:pPr algn="ctr"/>
              <a:endParaRPr lang="fr-FR" sz="2400" dirty="0"/>
            </a:p>
          </p:txBody>
        </p:sp>
        <p:sp>
          <p:nvSpPr>
            <p:cNvPr id="18" name="Rectangle à coins arrondis 17"/>
            <p:cNvSpPr/>
            <p:nvPr/>
          </p:nvSpPr>
          <p:spPr>
            <a:xfrm>
              <a:off x="2007393" y="1552570"/>
              <a:ext cx="8462961" cy="49530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SEMEURS DE SCOUTISME</a:t>
              </a:r>
              <a:endParaRPr lang="fr-FR" dirty="0"/>
            </a:p>
          </p:txBody>
        </p:sp>
      </p:grpSp>
      <p:sp>
        <p:nvSpPr>
          <p:cNvPr id="19" name="Ellipse 18"/>
          <p:cNvSpPr/>
          <p:nvPr/>
        </p:nvSpPr>
        <p:spPr>
          <a:xfrm>
            <a:off x="3619499" y="558540"/>
            <a:ext cx="4472787" cy="9368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DT : Elisabeth et Lionel</a:t>
            </a:r>
          </a:p>
          <a:p>
            <a:pPr algn="ctr"/>
            <a:r>
              <a:rPr lang="fr-FR" dirty="0" err="1" smtClean="0"/>
              <a:t>DTAadjoint</a:t>
            </a:r>
            <a:r>
              <a:rPr lang="fr-FR" dirty="0" smtClean="0"/>
              <a:t> : Nicolas </a:t>
            </a:r>
            <a:r>
              <a:rPr lang="fr-FR" dirty="0" err="1" smtClean="0"/>
              <a:t>Guirten</a:t>
            </a:r>
            <a:endParaRPr lang="fr-FR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5286375" y="6186487"/>
            <a:ext cx="3618257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>
                <a:solidFill>
                  <a:schemeClr val="tx1"/>
                </a:solidFill>
              </a:rPr>
              <a:t>Nicolas, Gaël, Hervé, Rita, </a:t>
            </a:r>
            <a:r>
              <a:rPr lang="fr-FR" b="1" i="1" dirty="0" err="1" smtClean="0">
                <a:solidFill>
                  <a:schemeClr val="tx1"/>
                </a:solidFill>
              </a:rPr>
              <a:t>Michel,Bernard</a:t>
            </a:r>
            <a:endParaRPr lang="fr-FR" b="1" i="1" dirty="0">
              <a:solidFill>
                <a:schemeClr val="tx1"/>
              </a:solidFill>
            </a:endParaRPr>
          </a:p>
        </p:txBody>
      </p:sp>
      <p:pic>
        <p:nvPicPr>
          <p:cNvPr id="11" name="Image 10" descr="C:\Users\Michèle\Documents\territoire 2011-2012\Logos\ecusson_lorr_nord_MG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" r="1495"/>
          <a:stretch/>
        </p:blipFill>
        <p:spPr bwMode="auto">
          <a:xfrm>
            <a:off x="5341302" y="2673032"/>
            <a:ext cx="1509395" cy="15119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7459573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Image 3"/>
          <p:cNvPicPr/>
          <p:nvPr/>
        </p:nvPicPr>
        <p:blipFill>
          <a:blip r:embed="rId2"/>
          <a:stretch/>
        </p:blipFill>
        <p:spPr>
          <a:xfrm>
            <a:off x="165240" y="0"/>
            <a:ext cx="2539800" cy="1117080"/>
          </a:xfrm>
          <a:prstGeom prst="rect">
            <a:avLst/>
          </a:prstGeom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237" y="0"/>
            <a:ext cx="3228975" cy="1927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e 7"/>
          <p:cNvGrpSpPr/>
          <p:nvPr/>
        </p:nvGrpSpPr>
        <p:grpSpPr>
          <a:xfrm>
            <a:off x="1314450" y="1771640"/>
            <a:ext cx="10096500" cy="5105400"/>
            <a:chOff x="1190625" y="1638300"/>
            <a:chExt cx="10096500" cy="5105400"/>
          </a:xfrm>
        </p:grpSpPr>
        <p:grpSp>
          <p:nvGrpSpPr>
            <p:cNvPr id="9" name="Groupe 8"/>
            <p:cNvGrpSpPr/>
            <p:nvPr/>
          </p:nvGrpSpPr>
          <p:grpSpPr>
            <a:xfrm>
              <a:off x="1190625" y="5000625"/>
              <a:ext cx="10096500" cy="1743075"/>
              <a:chOff x="1190625" y="5000625"/>
              <a:chExt cx="10096500" cy="1743075"/>
            </a:xfrm>
          </p:grpSpPr>
          <p:sp>
            <p:nvSpPr>
              <p:cNvPr id="15" name="Double flèche horizontale 14"/>
              <p:cNvSpPr/>
              <p:nvPr/>
            </p:nvSpPr>
            <p:spPr>
              <a:xfrm>
                <a:off x="1190625" y="5000625"/>
                <a:ext cx="10096500" cy="1743075"/>
              </a:xfrm>
              <a:prstGeom prst="leftRightArrow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Soutien technique : trésorerie, intranet, CAF </a:t>
                </a:r>
                <a:r>
                  <a:rPr lang="fr-FR" dirty="0" err="1" smtClean="0">
                    <a:solidFill>
                      <a:schemeClr val="tx1"/>
                    </a:solidFill>
                  </a:rPr>
                  <a:t>qualif</a:t>
                </a:r>
                <a:r>
                  <a:rPr lang="fr-FR" dirty="0" smtClean="0">
                    <a:solidFill>
                      <a:schemeClr val="tx1"/>
                    </a:solidFill>
                  </a:rPr>
                  <a:t> et formation…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à coins arrondis 17"/>
              <p:cNvSpPr/>
              <p:nvPr/>
            </p:nvSpPr>
            <p:spPr>
              <a:xfrm>
                <a:off x="5162550" y="6062667"/>
                <a:ext cx="3618257" cy="4572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 i="1" dirty="0" smtClean="0">
                    <a:solidFill>
                      <a:schemeClr val="tx1"/>
                    </a:solidFill>
                  </a:rPr>
                  <a:t>Nicolas, Gaël, Hervé, Rita, </a:t>
                </a:r>
                <a:r>
                  <a:rPr lang="fr-FR" b="1" i="1" dirty="0" err="1" smtClean="0">
                    <a:solidFill>
                      <a:schemeClr val="tx1"/>
                    </a:solidFill>
                  </a:rPr>
                  <a:t>Michel,Bernard</a:t>
                </a:r>
                <a:endParaRPr lang="fr-FR" b="1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Rectangle à coins arrondis 9"/>
            <p:cNvSpPr/>
            <p:nvPr/>
          </p:nvSpPr>
          <p:spPr>
            <a:xfrm>
              <a:off x="2252662" y="1647820"/>
              <a:ext cx="2752725" cy="38766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2400" dirty="0" smtClean="0"/>
                <a:t>Communication</a:t>
              </a:r>
              <a:endParaRPr lang="fr-FR" sz="2400" dirty="0"/>
            </a:p>
            <a:p>
              <a:pPr lvl="0" algn="ctr"/>
              <a:endParaRPr lang="fr-FR" sz="2400" dirty="0"/>
            </a:p>
            <a:p>
              <a:pPr marL="285750" lvl="0" indent="-285750" algn="ctr">
                <a:buFont typeface="Wingdings" panose="05000000000000000000" pitchFamily="2" charset="2"/>
                <a:buChar char="Ø"/>
              </a:pPr>
              <a:r>
                <a:rPr lang="fr-FR" dirty="0" smtClean="0"/>
                <a:t>Com’ interne (blog, </a:t>
              </a:r>
              <a:r>
                <a:rPr lang="fr-FR" dirty="0" err="1" smtClean="0"/>
                <a:t>fb</a:t>
              </a:r>
              <a:r>
                <a:rPr lang="fr-FR" dirty="0" smtClean="0"/>
                <a:t>,…) </a:t>
              </a:r>
              <a:r>
                <a:rPr lang="fr-FR" b="1" dirty="0" smtClean="0">
                  <a:solidFill>
                    <a:schemeClr val="tx1"/>
                  </a:solidFill>
                </a:rPr>
                <a:t>-&gt; </a:t>
              </a:r>
              <a:r>
                <a:rPr lang="fr-FR" b="1" dirty="0" smtClean="0">
                  <a:solidFill>
                    <a:schemeClr val="tx1"/>
                  </a:solidFill>
                </a:rPr>
                <a:t>Michel/Nicolas</a:t>
              </a:r>
              <a:endParaRPr lang="fr-FR" b="1" dirty="0" smtClean="0">
                <a:solidFill>
                  <a:schemeClr val="tx1"/>
                </a:solidFill>
              </a:endParaRPr>
            </a:p>
            <a:p>
              <a:pPr marL="285750" lvl="0" indent="-285750" algn="ctr">
                <a:buFont typeface="Wingdings" panose="05000000000000000000" pitchFamily="2" charset="2"/>
                <a:buChar char="Ø"/>
              </a:pPr>
              <a:r>
                <a:rPr lang="fr-FR" dirty="0" smtClean="0"/>
                <a:t>Com’ externe (radio </a:t>
              </a:r>
              <a:r>
                <a:rPr lang="fr-FR" dirty="0" err="1" smtClean="0"/>
                <a:t>Jericho</a:t>
              </a:r>
              <a:r>
                <a:rPr lang="fr-FR" dirty="0" smtClean="0"/>
                <a:t>, journaux)</a:t>
              </a:r>
            </a:p>
            <a:p>
              <a:pPr lvl="0" algn="ctr"/>
              <a:r>
                <a:rPr lang="fr-FR" b="1" dirty="0" smtClean="0">
                  <a:solidFill>
                    <a:schemeClr val="tx1"/>
                  </a:solidFill>
                </a:rPr>
                <a:t>-&gt; Nicolas</a:t>
              </a:r>
            </a:p>
            <a:p>
              <a:pPr marL="285750" lvl="0" indent="-285750">
                <a:buFont typeface="Wingdings" panose="05000000000000000000" pitchFamily="2" charset="2"/>
                <a:buChar char="Ø"/>
              </a:pPr>
              <a:endParaRPr lang="fr-FR" sz="1600" dirty="0" smtClean="0"/>
            </a:p>
            <a:p>
              <a:pPr lvl="0"/>
              <a:r>
                <a:rPr lang="fr-FR" sz="1600" dirty="0" smtClean="0"/>
                <a:t> </a:t>
              </a:r>
              <a:endParaRPr lang="fr-FR" sz="1600" i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7048500" y="1742728"/>
              <a:ext cx="3076575" cy="38766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 smtClean="0"/>
            </a:p>
            <a:p>
              <a:pPr algn="ctr"/>
              <a:endParaRPr lang="fr-FR" sz="2400" dirty="0"/>
            </a:p>
            <a:p>
              <a:pPr algn="ctr"/>
              <a:r>
                <a:rPr lang="fr-FR" sz="2400" dirty="0" smtClean="0"/>
                <a:t>Education à la Paix</a:t>
              </a:r>
            </a:p>
            <a:p>
              <a:pPr algn="ctr"/>
              <a:endParaRPr lang="fr-FR" sz="2400" dirty="0"/>
            </a:p>
            <a:p>
              <a:pPr marL="342900" indent="-342900" algn="ctr">
                <a:buFont typeface="Wingdings" panose="05000000000000000000" pitchFamily="2" charset="2"/>
                <a:buChar char="Ø"/>
              </a:pPr>
              <a:r>
                <a:rPr lang="fr-FR" dirty="0" smtClean="0"/>
                <a:t>Inter-mouvements scouts </a:t>
              </a:r>
              <a:r>
                <a:rPr lang="fr-FR" b="1" dirty="0">
                  <a:solidFill>
                    <a:schemeClr val="tx1"/>
                  </a:solidFill>
                </a:rPr>
                <a:t>-&gt; Florian</a:t>
              </a:r>
            </a:p>
            <a:p>
              <a:pPr marL="342900" indent="-342900" algn="ctr">
                <a:buFont typeface="Wingdings" panose="05000000000000000000" pitchFamily="2" charset="2"/>
                <a:buChar char="Ø"/>
              </a:pPr>
              <a:r>
                <a:rPr lang="fr-FR" dirty="0" smtClean="0"/>
                <a:t>Lumière de la Paix –&gt; </a:t>
              </a:r>
              <a:r>
                <a:rPr lang="fr-FR" b="1" dirty="0">
                  <a:solidFill>
                    <a:schemeClr val="tx1"/>
                  </a:solidFill>
                </a:rPr>
                <a:t>Anne, Juliette</a:t>
              </a:r>
            </a:p>
            <a:p>
              <a:pPr algn="ctr"/>
              <a:endParaRPr lang="fr-FR" sz="2400" dirty="0" smtClean="0"/>
            </a:p>
            <a:p>
              <a:pPr algn="ctr"/>
              <a:endParaRPr lang="fr-FR" sz="2400" dirty="0" smtClean="0"/>
            </a:p>
            <a:p>
              <a:pPr algn="ctr"/>
              <a:endParaRPr lang="fr-FR" sz="2400" dirty="0"/>
            </a:p>
          </p:txBody>
        </p:sp>
        <p:sp>
          <p:nvSpPr>
            <p:cNvPr id="12" name="Rectangle à coins arrondis 11"/>
            <p:cNvSpPr/>
            <p:nvPr/>
          </p:nvSpPr>
          <p:spPr>
            <a:xfrm>
              <a:off x="1909764" y="1638300"/>
              <a:ext cx="8462961" cy="49530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VISIBILITE</a:t>
              </a:r>
              <a:endParaRPr lang="fr-FR" dirty="0"/>
            </a:p>
          </p:txBody>
        </p:sp>
      </p:grpSp>
      <p:sp>
        <p:nvSpPr>
          <p:cNvPr id="19" name="Ellipse 18"/>
          <p:cNvSpPr/>
          <p:nvPr/>
        </p:nvSpPr>
        <p:spPr>
          <a:xfrm>
            <a:off x="3924300" y="558540"/>
            <a:ext cx="4167986" cy="9368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DT : Elisabeth et Lionel</a:t>
            </a:r>
          </a:p>
        </p:txBody>
      </p:sp>
      <p:pic>
        <p:nvPicPr>
          <p:cNvPr id="13" name="Image 12" descr="C:\Users\Michèle\Documents\territoire 2011-2012\Logos\ecusson_lorr_nord_MG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" r="1495"/>
          <a:stretch/>
        </p:blipFill>
        <p:spPr bwMode="auto">
          <a:xfrm>
            <a:off x="5341302" y="2673032"/>
            <a:ext cx="1509395" cy="15119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661420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2298</TotalTime>
  <Words>224</Words>
  <Application>Microsoft Office PowerPoint</Application>
  <PresentationFormat>Personnalisé</PresentationFormat>
  <Paragraphs>66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RENCONTRE LORRAINE SUD – RG ET CHEFS</dc:title>
  <dc:creator>Jean-Pascal</dc:creator>
  <cp:lastModifiedBy>lionduri</cp:lastModifiedBy>
  <cp:revision>102</cp:revision>
  <cp:lastPrinted>2018-10-05T21:39:59Z</cp:lastPrinted>
  <dcterms:created xsi:type="dcterms:W3CDTF">2017-04-02T16:13:28Z</dcterms:created>
  <dcterms:modified xsi:type="dcterms:W3CDTF">2018-10-17T12:03:05Z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