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3" r:id="rId9"/>
    <p:sldId id="259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F265A-6E55-4E20-9AE7-E600DB3DD984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8810-8FAD-42D5-89E7-7D09DB47D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45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78810-8FAD-42D5-89E7-7D09DB47DF9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5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1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7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7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3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5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9E24-2E23-4498-8355-111DD2973D41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2570C-4047-4067-8C91-1EE87560F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29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6" y="332656"/>
            <a:ext cx="8895605" cy="59332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2843808" y="116632"/>
            <a:ext cx="3537827" cy="35326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673911"/>
            <a:ext cx="5508104" cy="11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1979712" y="6206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Dates à retenir </a:t>
            </a:r>
            <a:endParaRPr lang="fr-FR" sz="36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71651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Assemblée Territoriale  </a:t>
            </a:r>
            <a:r>
              <a:rPr lang="fr-FR" sz="2800" dirty="0" smtClean="0"/>
              <a:t>:  samedi 17 mars 2017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32831" y="2474893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Assemblée Générale </a:t>
            </a:r>
            <a:r>
              <a:rPr lang="fr-FR" sz="2800" dirty="0" smtClean="0"/>
              <a:t> :  19 – 20 – 21 mai 2018   						                  à </a:t>
            </a:r>
            <a:r>
              <a:rPr lang="fr-FR" sz="2800" dirty="0" err="1" smtClean="0"/>
              <a:t>Jambville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75273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92093"/>
            <a:ext cx="3901440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563">
            <a:off x="4704537" y="441719"/>
            <a:ext cx="3901440" cy="260223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75273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1393063"/>
            <a:ext cx="78488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400" b="1" dirty="0" smtClean="0"/>
              <a:t>Le représentant associatif a pour principal objectif de faire vivre dans l’association le débat démocratique.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3212976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Par qui et comment est-il élu ?</a:t>
            </a:r>
          </a:p>
          <a:p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Tous les représentants associatifs sont élus pour l’année en cours.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Ils sont élus au mieux en septembre, au plus tard un mois avant l’assemblée générale.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Sont éligibles à cette mission tout scout ou guide adhérent de 16 ans ou plus (au moment de l’élection),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Par tous les responsables nommés (donc adhérents !).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22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595551"/>
            <a:ext cx="6635080" cy="778098"/>
          </a:xfrm>
        </p:spPr>
        <p:txBody>
          <a:bodyPr/>
          <a:lstStyle/>
          <a:p>
            <a:r>
              <a:rPr lang="fr-FR" b="1" dirty="0" smtClean="0"/>
              <a:t>Qui ?    Combien 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0140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700808"/>
            <a:ext cx="8856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solidFill>
                <a:srgbClr val="000000"/>
              </a:solidFill>
              <a:latin typeface="Arial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"/>
              </a:rPr>
              <a:t>Groupe </a:t>
            </a:r>
            <a:r>
              <a:rPr lang="fr-FR" b="1" dirty="0">
                <a:solidFill>
                  <a:srgbClr val="000000"/>
                </a:solidFill>
                <a:latin typeface="Arial"/>
              </a:rPr>
              <a:t>d’au moins 7 jeunes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= 1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voix par groupe, porté par un responsable 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    	              </a:t>
            </a: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fr-FR" sz="1600" dirty="0">
                <a:solidFill>
                  <a:srgbClr val="000000"/>
                </a:solidFill>
                <a:latin typeface="Arial"/>
              </a:rPr>
              <a:t>chef, cheftaine, accompagnateur Compagnons, responsable de groupe…) </a:t>
            </a: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endParaRPr lang="fr-FR" dirty="0">
              <a:solidFill>
                <a:srgbClr val="000000"/>
              </a:solidFill>
              <a:latin typeface="Arial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"/>
              </a:rPr>
              <a:t>Représentant </a:t>
            </a:r>
            <a:r>
              <a:rPr lang="fr-FR" b="1" dirty="0">
                <a:solidFill>
                  <a:srgbClr val="000000"/>
                </a:solidFill>
                <a:latin typeface="Arial"/>
              </a:rPr>
              <a:t>des responsables légaux </a:t>
            </a:r>
            <a:r>
              <a:rPr lang="fr-FR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Arial"/>
              </a:rPr>
              <a:t>(parents) 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=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	1 voix par territoire 	</a:t>
            </a:r>
          </a:p>
          <a:p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"/>
              </a:rPr>
              <a:t>Territoires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 = 3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voix par territoire 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+ 3 représentants des 16 ans et + ( pionniers/    						caravelles, compagnons)</a:t>
            </a:r>
          </a:p>
          <a:p>
            <a:endParaRPr lang="fr-FR" dirty="0">
              <a:solidFill>
                <a:srgbClr val="000000"/>
              </a:solidFill>
              <a:latin typeface="Arial"/>
            </a:endParaRPr>
          </a:p>
          <a:p>
            <a:r>
              <a:rPr lang="fr-FR" dirty="0">
                <a:solidFill>
                  <a:srgbClr val="000000"/>
                </a:solidFill>
                <a:latin typeface="Arial"/>
              </a:rPr>
              <a:t>	</a:t>
            </a: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Arial"/>
              </a:rPr>
              <a:t>Représentant </a:t>
            </a:r>
            <a:r>
              <a:rPr lang="fr-FR" b="1" dirty="0">
                <a:solidFill>
                  <a:srgbClr val="000000"/>
                </a:solidFill>
                <a:latin typeface="Arial"/>
              </a:rPr>
              <a:t>des membres associés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= 1 </a:t>
            </a:r>
            <a:r>
              <a:rPr lang="fr-FR" dirty="0">
                <a:solidFill>
                  <a:srgbClr val="000000"/>
                </a:solidFill>
                <a:latin typeface="Arial"/>
              </a:rPr>
              <a:t>voix par territoire 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85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0140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79712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Comment élire son représentant associatif ?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200600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Au cours d’un conseil de groupe, d’une réunion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350100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P</a:t>
            </a:r>
            <a:r>
              <a:rPr lang="fr-FR" sz="2000" dirty="0" smtClean="0"/>
              <a:t>ar </a:t>
            </a:r>
            <a:r>
              <a:rPr lang="fr-FR" sz="2000" dirty="0"/>
              <a:t>tirage au sort, par acclamation, à main levée, par consensus, par consentement, à bulletin secret, par procuration, sans candidat… </a:t>
            </a:r>
          </a:p>
        </p:txBody>
      </p:sp>
    </p:spTree>
    <p:extLst>
      <p:ext uri="{BB962C8B-B14F-4D97-AF65-F5344CB8AC3E}">
        <p14:creationId xmlns:p14="http://schemas.microsoft.com/office/powerpoint/2010/main" val="24555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099" y="413100"/>
            <a:ext cx="7560840" cy="114300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Quand choisir son représentant associatif ?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  </a:t>
            </a:r>
          </a:p>
          <a:p>
            <a:pPr marL="0" indent="0">
              <a:buNone/>
            </a:pPr>
            <a:r>
              <a:rPr lang="fr-FR" b="1" dirty="0" smtClean="0"/>
              <a:t> 	Dès maintenant  !!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u="sng" dirty="0" smtClean="0"/>
              <a:t>Pourquoi ? </a:t>
            </a:r>
          </a:p>
          <a:p>
            <a:pPr marL="0" indent="0">
              <a:buNone/>
            </a:pPr>
            <a:r>
              <a:rPr lang="fr-FR" dirty="0" smtClean="0"/>
              <a:t>	Pour que chaque groupe puisse préparer l’Assemblée Territoriale et l’Assemblée Générale</a:t>
            </a:r>
          </a:p>
          <a:p>
            <a:pPr marL="0" indent="0" algn="ctr">
              <a:buNone/>
            </a:pPr>
            <a:r>
              <a:rPr lang="fr-FR" sz="2800" dirty="0"/>
              <a:t>e</a:t>
            </a:r>
            <a:r>
              <a:rPr lang="fr-FR" sz="2800" dirty="0" smtClean="0"/>
              <a:t>n lien avec l’équipe territoriale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0140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0140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95736" y="76470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Pour qui ?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2060848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/>
              <a:t>Être intéressé par la vie démocratique du mouvement</a:t>
            </a:r>
          </a:p>
          <a:p>
            <a:endParaRPr lang="fr-FR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/>
              <a:t>Être motivé par la vie globale du mouvement</a:t>
            </a:r>
          </a:p>
          <a:p>
            <a:endParaRPr lang="fr-FR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/>
              <a:t>On peut passer la main dans l’année en cas de manque de temps</a:t>
            </a:r>
          </a:p>
          <a:p>
            <a:endParaRPr lang="fr-FR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/>
              <a:t>Les représentants associatifs ne sont pas seuls ! </a:t>
            </a:r>
          </a:p>
          <a:p>
            <a:r>
              <a:rPr lang="fr-FR" sz="2000" b="1" dirty="0"/>
              <a:t>	I</a:t>
            </a:r>
            <a:r>
              <a:rPr lang="fr-FR" sz="2000" b="1" dirty="0" smtClean="0"/>
              <a:t>ls sont membres d’une équipe territoriale</a:t>
            </a:r>
          </a:p>
          <a:p>
            <a:endParaRPr lang="fr-FR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/>
              <a:t>Toutes les étapes de l’année sont préparées et vécues ensemble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9352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0140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07704" y="6206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Les grands thèmes de l’année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2678" y="37890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/>
              <a:t>L’accompagnement des </a:t>
            </a:r>
            <a:r>
              <a:rPr lang="fr-FR" sz="2400" b="1" dirty="0" smtClean="0"/>
              <a:t>chefs / cheftaines</a:t>
            </a:r>
          </a:p>
          <a:p>
            <a:endParaRPr lang="fr-FR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/>
              <a:t>Les </a:t>
            </a:r>
            <a:r>
              <a:rPr lang="fr-FR" sz="2400" b="1" dirty="0"/>
              <a:t>retours d’expérimentation pour semer le scoutisme plus largement et aller vers les périphéries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531"/>
            <a:ext cx="3131196" cy="20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0140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51720" y="5486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Points d’attention</a:t>
            </a:r>
            <a:endParaRPr lang="fr-FR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1764" y="220486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Veiller </a:t>
            </a:r>
            <a:r>
              <a:rPr lang="fr-FR" b="1" dirty="0"/>
              <a:t>à la parité </a:t>
            </a:r>
            <a:r>
              <a:rPr lang="fr-FR" dirty="0"/>
              <a:t>: même si trois représentants sont élus, évitons d’avoir que des garçons ou que des filles.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9488" y="3041613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Veillez </a:t>
            </a:r>
            <a:r>
              <a:rPr lang="fr-FR" b="1" dirty="0"/>
              <a:t>à la compréhension </a:t>
            </a:r>
            <a:r>
              <a:rPr lang="fr-FR" dirty="0"/>
              <a:t>des enjeux par les plus jeunes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8509" y="350100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Les </a:t>
            </a:r>
            <a:r>
              <a:rPr lang="fr-FR" b="1" dirty="0"/>
              <a:t>jeunes doivent se sentir porter une vraie voix </a:t>
            </a:r>
            <a:r>
              <a:rPr lang="fr-FR" dirty="0"/>
              <a:t>lors de l’assemblée </a:t>
            </a:r>
            <a:r>
              <a:rPr lang="fr-FR" dirty="0" smtClean="0"/>
              <a:t>territoriale et l’assemblée générale. </a:t>
            </a:r>
          </a:p>
          <a:p>
            <a:r>
              <a:rPr lang="fr-FR" dirty="0" smtClean="0"/>
              <a:t>Il </a:t>
            </a:r>
            <a:r>
              <a:rPr lang="fr-FR" dirty="0"/>
              <a:t>nous faut penser leur place à part entière, sans les influencer.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885">
            <a:off x="5948462" y="683580"/>
            <a:ext cx="3020502" cy="13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Pour résumer :</a:t>
            </a:r>
            <a:endParaRPr lang="fr-F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75273"/>
            <a:ext cx="5505165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174145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Qui ?</a:t>
            </a:r>
            <a:r>
              <a:rPr lang="fr-FR" dirty="0" smtClean="0"/>
              <a:t> Tout adhérent de 16 à 99 ans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227687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quoi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Aider son groupe ou son territoire à préparer l’AG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Représenter son groupe ou son territoire lors de l’AG, prendre des décisions avec  d’autres,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ils aident leur territoire à préparer l’assemblée territoriale et leur groupe à préparer l’assemblée générale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4029530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Quand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Toute l’année pour aider son groupe ou son territoire à préparer l’AG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Lors de l’AG : pour discuter et voter les décisions nationales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Après l’AG pour communiquer à son groupe ou/ et son territoire , les décisions votées en AG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738" b="12121"/>
          <a:stretch/>
        </p:blipFill>
        <p:spPr>
          <a:xfrm>
            <a:off x="395536" y="404664"/>
            <a:ext cx="1161563" cy="115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11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389</Words>
  <Application>Microsoft Office PowerPoint</Application>
  <PresentationFormat>Affichage à l'écran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Qui ?    Combien ?</vt:lpstr>
      <vt:lpstr>Présentation PowerPoint</vt:lpstr>
      <vt:lpstr>Quand choisir son représentant associatif ?</vt:lpstr>
      <vt:lpstr>Présentation PowerPoint</vt:lpstr>
      <vt:lpstr>Présentation PowerPoint</vt:lpstr>
      <vt:lpstr>Présentation PowerPoint</vt:lpstr>
      <vt:lpstr>Pour résumer :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représentants associatifs</dc:title>
  <dc:creator>Alexandre Rendu</dc:creator>
  <cp:lastModifiedBy>Alexandre Rendu</cp:lastModifiedBy>
  <cp:revision>29</cp:revision>
  <dcterms:created xsi:type="dcterms:W3CDTF">2017-09-06T14:19:34Z</dcterms:created>
  <dcterms:modified xsi:type="dcterms:W3CDTF">2017-09-13T17:50:32Z</dcterms:modified>
</cp:coreProperties>
</file>