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Sarabun"/>
      <p:regular r:id="rId22"/>
      <p:bold r:id="rId23"/>
      <p:italic r:id="rId24"/>
      <p:boldItalic r:id="rId25"/>
    </p:embeddedFont>
    <p:embeddedFont>
      <p:font typeface="Caveat Brush"/>
      <p:regular r:id="rId26"/>
    </p:embeddedFont>
    <p:embeddedFont>
      <p:font typeface="Sarabun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cS12AMRiv8cQXYwfn4KpWRzZk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Sarabun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Sarabun-italic.fntdata"/><Relationship Id="rId23" Type="http://schemas.openxmlformats.org/officeDocument/2006/relationships/font" Target="fonts/Sarabun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aveatBrush-regular.fntdata"/><Relationship Id="rId25" Type="http://schemas.openxmlformats.org/officeDocument/2006/relationships/font" Target="fonts/Sarabun-boldItalic.fntdata"/><Relationship Id="rId28" Type="http://schemas.openxmlformats.org/officeDocument/2006/relationships/font" Target="fonts/SarabunLight-bold.fntdata"/><Relationship Id="rId27" Type="http://schemas.openxmlformats.org/officeDocument/2006/relationships/font" Target="fonts/SarabunLigh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Sarabun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SarabunLight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b5faa9b0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4b5faa9b0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4b5faa9b0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e6f52285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e6f52285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4e6f522852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e6f52285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4e6f52285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4e6f52285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avec visuel par defaut">
  <p:cSld name="Couverture avec visuel par defa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9"/>
          <p:cNvSpPr txBox="1"/>
          <p:nvPr>
            <p:ph type="title"/>
          </p:nvPr>
        </p:nvSpPr>
        <p:spPr>
          <a:xfrm>
            <a:off x="771525" y="3745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" type="body"/>
          </p:nvPr>
        </p:nvSpPr>
        <p:spPr>
          <a:xfrm>
            <a:off x="771525" y="5305425"/>
            <a:ext cx="697950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pic>
        <p:nvPicPr>
          <p:cNvPr id="15" name="Google Shape;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981" y="952499"/>
            <a:ext cx="1638000" cy="228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/>
          <p:nvPr>
            <p:ph idx="2" type="pic"/>
          </p:nvPr>
        </p:nvSpPr>
        <p:spPr>
          <a:xfrm>
            <a:off x="1235075" y="1470025"/>
            <a:ext cx="9721850" cy="4730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" name="Google Shape;126;p47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7" name="Google Shape;127;p47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Images">
  <p:cSld name="Deux Image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8"/>
          <p:cNvSpPr/>
          <p:nvPr>
            <p:ph idx="2" type="pic"/>
          </p:nvPr>
        </p:nvSpPr>
        <p:spPr>
          <a:xfrm>
            <a:off x="6219825" y="1470025"/>
            <a:ext cx="4737100" cy="4730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" name="Google Shape;130;p48"/>
          <p:cNvSpPr/>
          <p:nvPr>
            <p:ph idx="3" type="pic"/>
          </p:nvPr>
        </p:nvSpPr>
        <p:spPr>
          <a:xfrm>
            <a:off x="1235075" y="1470025"/>
            <a:ext cx="4737100" cy="4730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" name="Google Shape;131;p48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2" name="Google Shape;132;p48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ois Images">
  <p:cSld name="Trois Imag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/>
          <p:nvPr>
            <p:ph idx="2" type="pic"/>
          </p:nvPr>
        </p:nvSpPr>
        <p:spPr>
          <a:xfrm>
            <a:off x="6219825" y="147002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" name="Google Shape;135;p49"/>
          <p:cNvSpPr/>
          <p:nvPr>
            <p:ph idx="3" type="pic"/>
          </p:nvPr>
        </p:nvSpPr>
        <p:spPr>
          <a:xfrm>
            <a:off x="1235075" y="1470025"/>
            <a:ext cx="4737100" cy="4730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49"/>
          <p:cNvSpPr/>
          <p:nvPr>
            <p:ph idx="4" type="pic"/>
          </p:nvPr>
        </p:nvSpPr>
        <p:spPr>
          <a:xfrm>
            <a:off x="6219825" y="396877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" name="Google Shape;137;p49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8" name="Google Shape;138;p49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tre Images">
  <p:cSld name="Quatre Image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"/>
          <p:cNvSpPr/>
          <p:nvPr>
            <p:ph idx="2" type="pic"/>
          </p:nvPr>
        </p:nvSpPr>
        <p:spPr>
          <a:xfrm>
            <a:off x="6219825" y="147002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1" name="Google Shape;141;p50"/>
          <p:cNvSpPr/>
          <p:nvPr>
            <p:ph idx="3" type="pic"/>
          </p:nvPr>
        </p:nvSpPr>
        <p:spPr>
          <a:xfrm>
            <a:off x="6219825" y="396877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" name="Google Shape;142;p50"/>
          <p:cNvSpPr/>
          <p:nvPr>
            <p:ph idx="4" type="pic"/>
          </p:nvPr>
        </p:nvSpPr>
        <p:spPr>
          <a:xfrm>
            <a:off x="1235075" y="147002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" name="Google Shape;143;p50"/>
          <p:cNvSpPr/>
          <p:nvPr>
            <p:ph idx="5" type="pic"/>
          </p:nvPr>
        </p:nvSpPr>
        <p:spPr>
          <a:xfrm>
            <a:off x="1235075" y="3968775"/>
            <a:ext cx="4737100" cy="22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50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5" name="Google Shape;145;p50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Titr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1"/>
          <p:cNvSpPr txBox="1"/>
          <p:nvPr>
            <p:ph type="title"/>
          </p:nvPr>
        </p:nvSpPr>
        <p:spPr>
          <a:xfrm>
            <a:off x="1262230" y="1470350"/>
            <a:ext cx="9667539" cy="169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1"/>
          <p:cNvSpPr txBox="1"/>
          <p:nvPr>
            <p:ph idx="1" type="body"/>
          </p:nvPr>
        </p:nvSpPr>
        <p:spPr>
          <a:xfrm>
            <a:off x="1262063" y="3275013"/>
            <a:ext cx="9666000" cy="289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71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0" name="Google Shape;150;p71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884">
          <p15:clr>
            <a:srgbClr val="FBAE40"/>
          </p15:clr>
        </p15:guide>
        <p15:guide id="2" orient="horz" pos="9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VI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2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3" name="Google Shape;153;p72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5"/>
          <p:cNvSpPr/>
          <p:nvPr/>
        </p:nvSpPr>
        <p:spPr>
          <a:xfrm rot="10800000">
            <a:off x="0" y="3381003"/>
            <a:ext cx="12192000" cy="350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156" name="Google Shape;156;p75"/>
          <p:cNvSpPr/>
          <p:nvPr/>
        </p:nvSpPr>
        <p:spPr>
          <a:xfrm flipH="1" rot="5400000">
            <a:off x="5086350" y="-3724647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pic>
        <p:nvPicPr>
          <p:cNvPr id="157" name="Google Shape;15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252" y="5799104"/>
            <a:ext cx="2070000" cy="639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75"/>
          <p:cNvCxnSpPr/>
          <p:nvPr/>
        </p:nvCxnSpPr>
        <p:spPr>
          <a:xfrm rot="10800000">
            <a:off x="2696027" y="5799105"/>
            <a:ext cx="0" cy="63971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75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5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1" name="Google Shape;161;p75"/>
          <p:cNvSpPr txBox="1"/>
          <p:nvPr>
            <p:ph type="title"/>
          </p:nvPr>
        </p:nvSpPr>
        <p:spPr>
          <a:xfrm>
            <a:off x="1235075" y="1470350"/>
            <a:ext cx="9721849" cy="895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 blanc 4">
  <p:cSld name="Graphique blanc 4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4"/>
          <p:cNvSpPr txBox="1"/>
          <p:nvPr>
            <p:ph idx="1" type="body"/>
          </p:nvPr>
        </p:nvSpPr>
        <p:spPr>
          <a:xfrm>
            <a:off x="1235075" y="2565400"/>
            <a:ext cx="8389938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1" name="Google Shape;17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0018" y="3552957"/>
            <a:ext cx="2965926" cy="300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4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3" name="Google Shape;173;p44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 blanc 1">
  <p:cSld name="Graphique blanc 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3"/>
          <p:cNvSpPr txBox="1"/>
          <p:nvPr>
            <p:ph idx="1" type="body"/>
          </p:nvPr>
        </p:nvSpPr>
        <p:spPr>
          <a:xfrm>
            <a:off x="1235075" y="2565400"/>
            <a:ext cx="8389938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91154" y="0"/>
            <a:ext cx="10328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3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9" name="Google Shape;179;p53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 blanc 2">
  <p:cSld name="Graphique blanc 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4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4"/>
          <p:cNvSpPr txBox="1"/>
          <p:nvPr>
            <p:ph idx="1" type="body"/>
          </p:nvPr>
        </p:nvSpPr>
        <p:spPr>
          <a:xfrm>
            <a:off x="1235075" y="2565400"/>
            <a:ext cx="8389938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54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4" name="Google Shape;184;p54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5" name="Google Shape;185;p54"/>
          <p:cNvGrpSpPr/>
          <p:nvPr/>
        </p:nvGrpSpPr>
        <p:grpSpPr>
          <a:xfrm>
            <a:off x="10853738" y="-1588"/>
            <a:ext cx="1050926" cy="6864350"/>
            <a:chOff x="10853738" y="-1588"/>
            <a:chExt cx="1050926" cy="6864350"/>
          </a:xfrm>
        </p:grpSpPr>
        <p:grpSp>
          <p:nvGrpSpPr>
            <p:cNvPr id="186" name="Google Shape;186;p54"/>
            <p:cNvGrpSpPr/>
            <p:nvPr/>
          </p:nvGrpSpPr>
          <p:grpSpPr>
            <a:xfrm flipH="1">
              <a:off x="11642726" y="3149600"/>
              <a:ext cx="261938" cy="409575"/>
              <a:chOff x="11642726" y="3149600"/>
              <a:chExt cx="261938" cy="409575"/>
            </a:xfrm>
          </p:grpSpPr>
          <p:sp>
            <p:nvSpPr>
              <p:cNvPr id="187" name="Google Shape;187;p54"/>
              <p:cNvSpPr/>
              <p:nvPr/>
            </p:nvSpPr>
            <p:spPr>
              <a:xfrm>
                <a:off x="11814176" y="3360737"/>
                <a:ext cx="90488" cy="88900"/>
              </a:xfrm>
              <a:custGeom>
                <a:rect b="b" l="l" r="r" t="t"/>
                <a:pathLst>
                  <a:path extrusionOk="0" h="202" w="204">
                    <a:moveTo>
                      <a:pt x="0" y="55"/>
                    </a:moveTo>
                    <a:lnTo>
                      <a:pt x="0" y="55"/>
                    </a:lnTo>
                    <a:cubicBezTo>
                      <a:pt x="41" y="34"/>
                      <a:pt x="117" y="11"/>
                      <a:pt x="145" y="0"/>
                    </a:cubicBezTo>
                    <a:cubicBezTo>
                      <a:pt x="165" y="41"/>
                      <a:pt x="192" y="107"/>
                      <a:pt x="204" y="137"/>
                    </a:cubicBezTo>
                    <a:lnTo>
                      <a:pt x="52" y="20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188" name="Google Shape;188;p54"/>
              <p:cNvSpPr/>
              <p:nvPr/>
            </p:nvSpPr>
            <p:spPr>
              <a:xfrm>
                <a:off x="11742738" y="3149600"/>
                <a:ext cx="66675" cy="200025"/>
              </a:xfrm>
              <a:custGeom>
                <a:rect b="b" l="l" r="r" t="t"/>
                <a:pathLst>
                  <a:path extrusionOk="0" h="451" w="150">
                    <a:moveTo>
                      <a:pt x="148" y="0"/>
                    </a:moveTo>
                    <a:lnTo>
                      <a:pt x="148" y="0"/>
                    </a:lnTo>
                    <a:cubicBezTo>
                      <a:pt x="150" y="49"/>
                      <a:pt x="147" y="413"/>
                      <a:pt x="146" y="445"/>
                    </a:cubicBezTo>
                    <a:cubicBezTo>
                      <a:pt x="102" y="450"/>
                      <a:pt x="35" y="451"/>
                      <a:pt x="4" y="451"/>
                    </a:cubicBezTo>
                    <a:lnTo>
                      <a:pt x="0" y="8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189" name="Google Shape;189;p54"/>
              <p:cNvSpPr/>
              <p:nvPr/>
            </p:nvSpPr>
            <p:spPr>
              <a:xfrm>
                <a:off x="11669713" y="3184525"/>
                <a:ext cx="61913" cy="180975"/>
              </a:xfrm>
              <a:custGeom>
                <a:rect b="b" l="l" r="r" t="t"/>
                <a:pathLst>
                  <a:path extrusionOk="0" h="409" w="138">
                    <a:moveTo>
                      <a:pt x="135" y="0"/>
                    </a:moveTo>
                    <a:lnTo>
                      <a:pt x="135" y="0"/>
                    </a:lnTo>
                    <a:cubicBezTo>
                      <a:pt x="138" y="49"/>
                      <a:pt x="136" y="371"/>
                      <a:pt x="135" y="403"/>
                    </a:cubicBezTo>
                    <a:cubicBezTo>
                      <a:pt x="91" y="407"/>
                      <a:pt x="36" y="409"/>
                      <a:pt x="5" y="409"/>
                    </a:cubicBezTo>
                    <a:lnTo>
                      <a:pt x="0" y="8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190" name="Google Shape;190;p54"/>
              <p:cNvSpPr/>
              <p:nvPr/>
            </p:nvSpPr>
            <p:spPr>
              <a:xfrm>
                <a:off x="11818938" y="3184525"/>
                <a:ext cx="66675" cy="146050"/>
              </a:xfrm>
              <a:custGeom>
                <a:rect b="b" l="l" r="r" t="t"/>
                <a:pathLst>
                  <a:path extrusionOk="0" h="330" w="150">
                    <a:moveTo>
                      <a:pt x="148" y="0"/>
                    </a:moveTo>
                    <a:lnTo>
                      <a:pt x="148" y="0"/>
                    </a:lnTo>
                    <a:cubicBezTo>
                      <a:pt x="150" y="49"/>
                      <a:pt x="148" y="292"/>
                      <a:pt x="147" y="323"/>
                    </a:cubicBezTo>
                    <a:cubicBezTo>
                      <a:pt x="103" y="328"/>
                      <a:pt x="36" y="329"/>
                      <a:pt x="5" y="330"/>
                    </a:cubicBezTo>
                    <a:lnTo>
                      <a:pt x="0" y="8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191" name="Google Shape;191;p54"/>
              <p:cNvSpPr/>
              <p:nvPr/>
            </p:nvSpPr>
            <p:spPr>
              <a:xfrm>
                <a:off x="11642726" y="3373437"/>
                <a:ext cx="258763" cy="185738"/>
              </a:xfrm>
              <a:custGeom>
                <a:rect b="b" l="l" r="r" t="t"/>
                <a:pathLst>
                  <a:path extrusionOk="0" h="419" w="581">
                    <a:moveTo>
                      <a:pt x="466" y="194"/>
                    </a:moveTo>
                    <a:lnTo>
                      <a:pt x="466" y="194"/>
                    </a:lnTo>
                    <a:cubicBezTo>
                      <a:pt x="395" y="265"/>
                      <a:pt x="290" y="285"/>
                      <a:pt x="214" y="235"/>
                    </a:cubicBezTo>
                    <a:cubicBezTo>
                      <a:pt x="277" y="197"/>
                      <a:pt x="350" y="147"/>
                      <a:pt x="369" y="135"/>
                    </a:cubicBezTo>
                    <a:lnTo>
                      <a:pt x="290" y="0"/>
                    </a:lnTo>
                    <a:lnTo>
                      <a:pt x="0" y="184"/>
                    </a:lnTo>
                    <a:lnTo>
                      <a:pt x="4" y="225"/>
                    </a:lnTo>
                    <a:cubicBezTo>
                      <a:pt x="8" y="260"/>
                      <a:pt x="23" y="291"/>
                      <a:pt x="49" y="312"/>
                    </a:cubicBezTo>
                    <a:cubicBezTo>
                      <a:pt x="49" y="312"/>
                      <a:pt x="49" y="312"/>
                      <a:pt x="49" y="312"/>
                    </a:cubicBezTo>
                    <a:cubicBezTo>
                      <a:pt x="86" y="342"/>
                      <a:pt x="126" y="368"/>
                      <a:pt x="168" y="388"/>
                    </a:cubicBezTo>
                    <a:cubicBezTo>
                      <a:pt x="206" y="406"/>
                      <a:pt x="246" y="419"/>
                      <a:pt x="287" y="416"/>
                    </a:cubicBezTo>
                    <a:cubicBezTo>
                      <a:pt x="342" y="412"/>
                      <a:pt x="397" y="404"/>
                      <a:pt x="449" y="382"/>
                    </a:cubicBezTo>
                    <a:cubicBezTo>
                      <a:pt x="478" y="369"/>
                      <a:pt x="508" y="357"/>
                      <a:pt x="537" y="343"/>
                    </a:cubicBezTo>
                    <a:cubicBezTo>
                      <a:pt x="547" y="338"/>
                      <a:pt x="563" y="325"/>
                      <a:pt x="581" y="310"/>
                    </a:cubicBezTo>
                    <a:lnTo>
                      <a:pt x="466" y="194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</p:grpSp>
        <p:sp>
          <p:nvSpPr>
            <p:cNvPr id="192" name="Google Shape;192;p54"/>
            <p:cNvSpPr/>
            <p:nvPr/>
          </p:nvSpPr>
          <p:spPr>
            <a:xfrm>
              <a:off x="11207751" y="1827212"/>
              <a:ext cx="298450" cy="333375"/>
            </a:xfrm>
            <a:custGeom>
              <a:rect b="b" l="l" r="r" t="t"/>
              <a:pathLst>
                <a:path extrusionOk="0" h="754" w="669">
                  <a:moveTo>
                    <a:pt x="451" y="366"/>
                  </a:moveTo>
                  <a:lnTo>
                    <a:pt x="451" y="366"/>
                  </a:lnTo>
                  <a:lnTo>
                    <a:pt x="262" y="581"/>
                  </a:lnTo>
                  <a:lnTo>
                    <a:pt x="107" y="754"/>
                  </a:lnTo>
                  <a:lnTo>
                    <a:pt x="0" y="654"/>
                  </a:lnTo>
                  <a:lnTo>
                    <a:pt x="131" y="494"/>
                  </a:lnTo>
                  <a:lnTo>
                    <a:pt x="561" y="0"/>
                  </a:lnTo>
                  <a:lnTo>
                    <a:pt x="669" y="117"/>
                  </a:lnTo>
                  <a:lnTo>
                    <a:pt x="451" y="366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3" name="Google Shape;193;p54"/>
            <p:cNvSpPr/>
            <p:nvPr/>
          </p:nvSpPr>
          <p:spPr>
            <a:xfrm>
              <a:off x="11161713" y="1928812"/>
              <a:ext cx="392113" cy="133350"/>
            </a:xfrm>
            <a:custGeom>
              <a:rect b="b" l="l" r="r" t="t"/>
              <a:pathLst>
                <a:path extrusionOk="0" h="304" w="880">
                  <a:moveTo>
                    <a:pt x="508" y="243"/>
                  </a:moveTo>
                  <a:lnTo>
                    <a:pt x="508" y="243"/>
                  </a:lnTo>
                  <a:lnTo>
                    <a:pt x="227" y="189"/>
                  </a:lnTo>
                  <a:lnTo>
                    <a:pt x="0" y="143"/>
                  </a:lnTo>
                  <a:lnTo>
                    <a:pt x="32" y="0"/>
                  </a:lnTo>
                  <a:lnTo>
                    <a:pt x="236" y="32"/>
                  </a:lnTo>
                  <a:lnTo>
                    <a:pt x="880" y="152"/>
                  </a:lnTo>
                  <a:lnTo>
                    <a:pt x="834" y="304"/>
                  </a:lnTo>
                  <a:lnTo>
                    <a:pt x="508" y="243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4" name="Google Shape;194;p54"/>
            <p:cNvSpPr/>
            <p:nvPr/>
          </p:nvSpPr>
          <p:spPr>
            <a:xfrm>
              <a:off x="11250613" y="1806575"/>
              <a:ext cx="214313" cy="371475"/>
            </a:xfrm>
            <a:custGeom>
              <a:rect b="b" l="l" r="r" t="t"/>
              <a:pathLst>
                <a:path extrusionOk="0" h="836" w="480">
                  <a:moveTo>
                    <a:pt x="199" y="531"/>
                  </a:moveTo>
                  <a:lnTo>
                    <a:pt x="199" y="531"/>
                  </a:lnTo>
                  <a:lnTo>
                    <a:pt x="88" y="267"/>
                  </a:lnTo>
                  <a:lnTo>
                    <a:pt x="0" y="52"/>
                  </a:lnTo>
                  <a:lnTo>
                    <a:pt x="137" y="0"/>
                  </a:lnTo>
                  <a:lnTo>
                    <a:pt x="223" y="187"/>
                  </a:lnTo>
                  <a:lnTo>
                    <a:pt x="480" y="790"/>
                  </a:lnTo>
                  <a:lnTo>
                    <a:pt x="328" y="836"/>
                  </a:lnTo>
                  <a:lnTo>
                    <a:pt x="199" y="531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5" name="Google Shape;195;p54"/>
            <p:cNvSpPr/>
            <p:nvPr/>
          </p:nvSpPr>
          <p:spPr>
            <a:xfrm>
              <a:off x="11307763" y="3616325"/>
              <a:ext cx="128588" cy="117475"/>
            </a:xfrm>
            <a:custGeom>
              <a:rect b="b" l="l" r="r" t="t"/>
              <a:pathLst>
                <a:path extrusionOk="0" h="265" w="287">
                  <a:moveTo>
                    <a:pt x="215" y="0"/>
                  </a:moveTo>
                  <a:lnTo>
                    <a:pt x="215" y="0"/>
                  </a:lnTo>
                  <a:lnTo>
                    <a:pt x="3" y="144"/>
                  </a:lnTo>
                  <a:lnTo>
                    <a:pt x="0" y="146"/>
                  </a:lnTo>
                  <a:lnTo>
                    <a:pt x="73" y="265"/>
                  </a:lnTo>
                  <a:lnTo>
                    <a:pt x="287" y="1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6" name="Google Shape;196;p54"/>
            <p:cNvSpPr/>
            <p:nvPr/>
          </p:nvSpPr>
          <p:spPr>
            <a:xfrm>
              <a:off x="11471276" y="3508375"/>
              <a:ext cx="128588" cy="117475"/>
            </a:xfrm>
            <a:custGeom>
              <a:rect b="b" l="l" r="r" t="t"/>
              <a:pathLst>
                <a:path extrusionOk="0" h="265" w="287">
                  <a:moveTo>
                    <a:pt x="214" y="0"/>
                  </a:moveTo>
                  <a:lnTo>
                    <a:pt x="214" y="0"/>
                  </a:lnTo>
                  <a:lnTo>
                    <a:pt x="3" y="144"/>
                  </a:lnTo>
                  <a:lnTo>
                    <a:pt x="0" y="146"/>
                  </a:lnTo>
                  <a:lnTo>
                    <a:pt x="72" y="265"/>
                  </a:lnTo>
                  <a:lnTo>
                    <a:pt x="287" y="10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7" name="Google Shape;197;p54"/>
            <p:cNvSpPr/>
            <p:nvPr/>
          </p:nvSpPr>
          <p:spPr>
            <a:xfrm>
              <a:off x="11145838" y="3740150"/>
              <a:ext cx="120650" cy="128588"/>
            </a:xfrm>
            <a:custGeom>
              <a:rect b="b" l="l" r="r" t="t"/>
              <a:pathLst>
                <a:path extrusionOk="0" h="290" w="271">
                  <a:moveTo>
                    <a:pt x="174" y="0"/>
                  </a:moveTo>
                  <a:lnTo>
                    <a:pt x="174" y="0"/>
                  </a:lnTo>
                  <a:lnTo>
                    <a:pt x="2" y="189"/>
                  </a:lnTo>
                  <a:lnTo>
                    <a:pt x="0" y="192"/>
                  </a:lnTo>
                  <a:lnTo>
                    <a:pt x="98" y="290"/>
                  </a:lnTo>
                  <a:lnTo>
                    <a:pt x="271" y="8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8" name="Google Shape;198;p54"/>
            <p:cNvSpPr/>
            <p:nvPr/>
          </p:nvSpPr>
          <p:spPr>
            <a:xfrm>
              <a:off x="11052176" y="3890962"/>
              <a:ext cx="95250" cy="131763"/>
            </a:xfrm>
            <a:custGeom>
              <a:rect b="b" l="l" r="r" t="t"/>
              <a:pathLst>
                <a:path extrusionOk="0" h="299" w="213">
                  <a:moveTo>
                    <a:pt x="90" y="0"/>
                  </a:moveTo>
                  <a:lnTo>
                    <a:pt x="90" y="0"/>
                  </a:lnTo>
                  <a:lnTo>
                    <a:pt x="1" y="241"/>
                  </a:lnTo>
                  <a:lnTo>
                    <a:pt x="0" y="243"/>
                  </a:lnTo>
                  <a:lnTo>
                    <a:pt x="128" y="299"/>
                  </a:lnTo>
                  <a:lnTo>
                    <a:pt x="213" y="4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199" name="Google Shape;199;p54"/>
            <p:cNvSpPr/>
            <p:nvPr/>
          </p:nvSpPr>
          <p:spPr>
            <a:xfrm>
              <a:off x="11004551" y="4075112"/>
              <a:ext cx="82550" cy="128588"/>
            </a:xfrm>
            <a:custGeom>
              <a:rect b="b" l="l" r="r" t="t"/>
              <a:pathLst>
                <a:path extrusionOk="0" h="290" w="185">
                  <a:moveTo>
                    <a:pt x="57" y="0"/>
                  </a:moveTo>
                  <a:lnTo>
                    <a:pt x="57" y="0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134" y="290"/>
                  </a:lnTo>
                  <a:lnTo>
                    <a:pt x="185" y="3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0" name="Google Shape;200;p54"/>
            <p:cNvSpPr/>
            <p:nvPr/>
          </p:nvSpPr>
          <p:spPr>
            <a:xfrm>
              <a:off x="10999788" y="4259262"/>
              <a:ext cx="65088" cy="117475"/>
            </a:xfrm>
            <a:custGeom>
              <a:rect b="b" l="l" r="r" t="t"/>
              <a:pathLst>
                <a:path extrusionOk="0" h="265" w="148">
                  <a:moveTo>
                    <a:pt x="0" y="3"/>
                  </a:moveTo>
                  <a:lnTo>
                    <a:pt x="0" y="3"/>
                  </a:lnTo>
                  <a:lnTo>
                    <a:pt x="8" y="259"/>
                  </a:lnTo>
                  <a:lnTo>
                    <a:pt x="8" y="262"/>
                  </a:lnTo>
                  <a:lnTo>
                    <a:pt x="148" y="265"/>
                  </a:lnTo>
                  <a:lnTo>
                    <a:pt x="13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1" name="Google Shape;201;p54"/>
            <p:cNvSpPr/>
            <p:nvPr/>
          </p:nvSpPr>
          <p:spPr>
            <a:xfrm>
              <a:off x="11393488" y="5702300"/>
              <a:ext cx="87313" cy="123825"/>
            </a:xfrm>
            <a:custGeom>
              <a:rect b="b" l="l" r="r" t="t"/>
              <a:pathLst>
                <a:path extrusionOk="0" h="280" w="194">
                  <a:moveTo>
                    <a:pt x="0" y="27"/>
                  </a:moveTo>
                  <a:lnTo>
                    <a:pt x="0" y="27"/>
                  </a:lnTo>
                  <a:lnTo>
                    <a:pt x="57" y="277"/>
                  </a:lnTo>
                  <a:lnTo>
                    <a:pt x="57" y="280"/>
                  </a:lnTo>
                  <a:lnTo>
                    <a:pt x="194" y="257"/>
                  </a:lnTo>
                  <a:lnTo>
                    <a:pt x="1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2" name="Google Shape;202;p54"/>
            <p:cNvSpPr/>
            <p:nvPr/>
          </p:nvSpPr>
          <p:spPr>
            <a:xfrm>
              <a:off x="11337926" y="5535612"/>
              <a:ext cx="98425" cy="127000"/>
            </a:xfrm>
            <a:custGeom>
              <a:rect b="b" l="l" r="r" t="t"/>
              <a:pathLst>
                <a:path extrusionOk="0" h="287" w="220">
                  <a:moveTo>
                    <a:pt x="0" y="42"/>
                  </a:moveTo>
                  <a:lnTo>
                    <a:pt x="0" y="42"/>
                  </a:lnTo>
                  <a:lnTo>
                    <a:pt x="86" y="284"/>
                  </a:lnTo>
                  <a:lnTo>
                    <a:pt x="87" y="287"/>
                  </a:lnTo>
                  <a:lnTo>
                    <a:pt x="220" y="247"/>
                  </a:lnTo>
                  <a:lnTo>
                    <a:pt x="12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3" name="Google Shape;203;p54"/>
            <p:cNvSpPr/>
            <p:nvPr/>
          </p:nvSpPr>
          <p:spPr>
            <a:xfrm>
              <a:off x="11276013" y="5368925"/>
              <a:ext cx="98425" cy="127000"/>
            </a:xfrm>
            <a:custGeom>
              <a:rect b="b" l="l" r="r" t="t"/>
              <a:pathLst>
                <a:path extrusionOk="0" h="287" w="220">
                  <a:moveTo>
                    <a:pt x="0" y="42"/>
                  </a:moveTo>
                  <a:lnTo>
                    <a:pt x="0" y="42"/>
                  </a:lnTo>
                  <a:lnTo>
                    <a:pt x="85" y="284"/>
                  </a:lnTo>
                  <a:lnTo>
                    <a:pt x="86" y="287"/>
                  </a:lnTo>
                  <a:lnTo>
                    <a:pt x="220" y="247"/>
                  </a:lnTo>
                  <a:lnTo>
                    <a:pt x="12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4" name="Google Shape;204;p54"/>
            <p:cNvSpPr/>
            <p:nvPr/>
          </p:nvSpPr>
          <p:spPr>
            <a:xfrm>
              <a:off x="11199813" y="5207000"/>
              <a:ext cx="107950" cy="128588"/>
            </a:xfrm>
            <a:custGeom>
              <a:rect b="b" l="l" r="r" t="t"/>
              <a:pathLst>
                <a:path extrusionOk="0" h="290" w="242">
                  <a:moveTo>
                    <a:pt x="0" y="57"/>
                  </a:moveTo>
                  <a:lnTo>
                    <a:pt x="0" y="57"/>
                  </a:lnTo>
                  <a:lnTo>
                    <a:pt x="112" y="287"/>
                  </a:lnTo>
                  <a:lnTo>
                    <a:pt x="114" y="290"/>
                  </a:lnTo>
                  <a:lnTo>
                    <a:pt x="242" y="235"/>
                  </a:lnTo>
                  <a:lnTo>
                    <a:pt x="1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5" name="Google Shape;205;p54"/>
            <p:cNvSpPr/>
            <p:nvPr/>
          </p:nvSpPr>
          <p:spPr>
            <a:xfrm>
              <a:off x="11363326" y="6732587"/>
              <a:ext cx="82550" cy="130175"/>
            </a:xfrm>
            <a:custGeom>
              <a:rect b="b" l="l" r="r" t="t"/>
              <a:pathLst>
                <a:path extrusionOk="0" h="292" w="186">
                  <a:moveTo>
                    <a:pt x="59" y="0"/>
                  </a:moveTo>
                  <a:lnTo>
                    <a:pt x="59" y="0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133" y="292"/>
                  </a:lnTo>
                  <a:lnTo>
                    <a:pt x="186" y="3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6" name="Google Shape;206;p54"/>
            <p:cNvSpPr/>
            <p:nvPr/>
          </p:nvSpPr>
          <p:spPr>
            <a:xfrm>
              <a:off x="11401426" y="6559550"/>
              <a:ext cx="82550" cy="130175"/>
            </a:xfrm>
            <a:custGeom>
              <a:rect b="b" l="l" r="r" t="t"/>
              <a:pathLst>
                <a:path extrusionOk="0" h="291" w="186">
                  <a:moveTo>
                    <a:pt x="59" y="0"/>
                  </a:moveTo>
                  <a:lnTo>
                    <a:pt x="59" y="0"/>
                  </a:lnTo>
                  <a:lnTo>
                    <a:pt x="0" y="249"/>
                  </a:lnTo>
                  <a:lnTo>
                    <a:pt x="0" y="252"/>
                  </a:lnTo>
                  <a:lnTo>
                    <a:pt x="133" y="291"/>
                  </a:lnTo>
                  <a:lnTo>
                    <a:pt x="186" y="3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7" name="Google Shape;207;p54"/>
            <p:cNvSpPr/>
            <p:nvPr/>
          </p:nvSpPr>
          <p:spPr>
            <a:xfrm>
              <a:off x="11696701" y="171450"/>
              <a:ext cx="82550" cy="128588"/>
            </a:xfrm>
            <a:custGeom>
              <a:rect b="b" l="l" r="r" t="t"/>
              <a:pathLst>
                <a:path extrusionOk="0" h="291" w="187">
                  <a:moveTo>
                    <a:pt x="59" y="0"/>
                  </a:moveTo>
                  <a:lnTo>
                    <a:pt x="59" y="0"/>
                  </a:lnTo>
                  <a:lnTo>
                    <a:pt x="1" y="250"/>
                  </a:lnTo>
                  <a:lnTo>
                    <a:pt x="0" y="252"/>
                  </a:lnTo>
                  <a:lnTo>
                    <a:pt x="134" y="291"/>
                  </a:lnTo>
                  <a:lnTo>
                    <a:pt x="187" y="3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8" name="Google Shape;208;p54"/>
            <p:cNvSpPr/>
            <p:nvPr/>
          </p:nvSpPr>
          <p:spPr>
            <a:xfrm>
              <a:off x="11733213" y="-1588"/>
              <a:ext cx="84138" cy="128588"/>
            </a:xfrm>
            <a:custGeom>
              <a:rect b="b" l="l" r="r" t="t"/>
              <a:pathLst>
                <a:path extrusionOk="0" h="291" w="187">
                  <a:moveTo>
                    <a:pt x="59" y="0"/>
                  </a:moveTo>
                  <a:lnTo>
                    <a:pt x="59" y="0"/>
                  </a:lnTo>
                  <a:lnTo>
                    <a:pt x="1" y="249"/>
                  </a:lnTo>
                  <a:lnTo>
                    <a:pt x="0" y="252"/>
                  </a:lnTo>
                  <a:lnTo>
                    <a:pt x="134" y="291"/>
                  </a:lnTo>
                  <a:lnTo>
                    <a:pt x="187" y="3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09" name="Google Shape;209;p54"/>
            <p:cNvSpPr/>
            <p:nvPr/>
          </p:nvSpPr>
          <p:spPr>
            <a:xfrm>
              <a:off x="11434763" y="6388100"/>
              <a:ext cx="71438" cy="125413"/>
            </a:xfrm>
            <a:custGeom>
              <a:rect b="b" l="l" r="r" t="t"/>
              <a:pathLst>
                <a:path extrusionOk="0" h="281" w="161">
                  <a:moveTo>
                    <a:pt x="30" y="0"/>
                  </a:moveTo>
                  <a:lnTo>
                    <a:pt x="30" y="0"/>
                  </a:lnTo>
                  <a:lnTo>
                    <a:pt x="1" y="255"/>
                  </a:lnTo>
                  <a:lnTo>
                    <a:pt x="0" y="257"/>
                  </a:lnTo>
                  <a:lnTo>
                    <a:pt x="138" y="281"/>
                  </a:lnTo>
                  <a:lnTo>
                    <a:pt x="161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0" name="Google Shape;210;p54"/>
            <p:cNvSpPr/>
            <p:nvPr/>
          </p:nvSpPr>
          <p:spPr>
            <a:xfrm>
              <a:off x="11125201" y="5054600"/>
              <a:ext cx="107950" cy="128588"/>
            </a:xfrm>
            <a:custGeom>
              <a:rect b="b" l="l" r="r" t="t"/>
              <a:pathLst>
                <a:path extrusionOk="0" h="290" w="241">
                  <a:moveTo>
                    <a:pt x="0" y="57"/>
                  </a:moveTo>
                  <a:lnTo>
                    <a:pt x="0" y="57"/>
                  </a:lnTo>
                  <a:lnTo>
                    <a:pt x="112" y="287"/>
                  </a:lnTo>
                  <a:lnTo>
                    <a:pt x="113" y="290"/>
                  </a:lnTo>
                  <a:lnTo>
                    <a:pt x="241" y="235"/>
                  </a:lnTo>
                  <a:lnTo>
                    <a:pt x="11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1" name="Google Shape;211;p54"/>
            <p:cNvSpPr/>
            <p:nvPr/>
          </p:nvSpPr>
          <p:spPr>
            <a:xfrm>
              <a:off x="11190288" y="1230312"/>
              <a:ext cx="65088" cy="120650"/>
            </a:xfrm>
            <a:custGeom>
              <a:rect b="b" l="l" r="r" t="t"/>
              <a:pathLst>
                <a:path extrusionOk="0" h="273" w="145">
                  <a:moveTo>
                    <a:pt x="14" y="0"/>
                  </a:moveTo>
                  <a:lnTo>
                    <a:pt x="14" y="0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38" y="273"/>
                  </a:lnTo>
                  <a:lnTo>
                    <a:pt x="145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2" name="Google Shape;212;p54"/>
            <p:cNvSpPr/>
            <p:nvPr/>
          </p:nvSpPr>
          <p:spPr>
            <a:xfrm>
              <a:off x="11185526" y="1411287"/>
              <a:ext cx="77788" cy="122238"/>
            </a:xfrm>
            <a:custGeom>
              <a:rect b="b" l="l" r="r" t="t"/>
              <a:pathLst>
                <a:path extrusionOk="0" h="275" w="176">
                  <a:moveTo>
                    <a:pt x="0" y="18"/>
                  </a:moveTo>
                  <a:lnTo>
                    <a:pt x="0" y="18"/>
                  </a:lnTo>
                  <a:lnTo>
                    <a:pt x="37" y="272"/>
                  </a:lnTo>
                  <a:lnTo>
                    <a:pt x="38" y="275"/>
                  </a:lnTo>
                  <a:lnTo>
                    <a:pt x="176" y="262"/>
                  </a:lnTo>
                  <a:lnTo>
                    <a:pt x="1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3" name="Google Shape;213;p54"/>
            <p:cNvSpPr/>
            <p:nvPr/>
          </p:nvSpPr>
          <p:spPr>
            <a:xfrm>
              <a:off x="11223626" y="1600200"/>
              <a:ext cx="101600" cy="127000"/>
            </a:xfrm>
            <a:custGeom>
              <a:rect b="b" l="l" r="r" t="t"/>
              <a:pathLst>
                <a:path extrusionOk="0" h="288" w="227">
                  <a:moveTo>
                    <a:pt x="0" y="47"/>
                  </a:moveTo>
                  <a:lnTo>
                    <a:pt x="0" y="47"/>
                  </a:lnTo>
                  <a:lnTo>
                    <a:pt x="94" y="285"/>
                  </a:lnTo>
                  <a:lnTo>
                    <a:pt x="95" y="288"/>
                  </a:lnTo>
                  <a:lnTo>
                    <a:pt x="227" y="243"/>
                  </a:lnTo>
                  <a:lnTo>
                    <a:pt x="12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4" name="Google Shape;214;p54"/>
            <p:cNvSpPr/>
            <p:nvPr/>
          </p:nvSpPr>
          <p:spPr>
            <a:xfrm>
              <a:off x="11631613" y="2765425"/>
              <a:ext cx="85725" cy="123825"/>
            </a:xfrm>
            <a:custGeom>
              <a:rect b="b" l="l" r="r" t="t"/>
              <a:pathLst>
                <a:path extrusionOk="0" h="280" w="193">
                  <a:moveTo>
                    <a:pt x="0" y="27"/>
                  </a:moveTo>
                  <a:lnTo>
                    <a:pt x="0" y="27"/>
                  </a:lnTo>
                  <a:lnTo>
                    <a:pt x="55" y="277"/>
                  </a:lnTo>
                  <a:lnTo>
                    <a:pt x="55" y="280"/>
                  </a:lnTo>
                  <a:lnTo>
                    <a:pt x="193" y="258"/>
                  </a:lnTo>
                  <a:lnTo>
                    <a:pt x="12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5" name="Google Shape;215;p54"/>
            <p:cNvSpPr/>
            <p:nvPr/>
          </p:nvSpPr>
          <p:spPr>
            <a:xfrm>
              <a:off x="11676063" y="2947987"/>
              <a:ext cx="79375" cy="122238"/>
            </a:xfrm>
            <a:custGeom>
              <a:rect b="b" l="l" r="r" t="t"/>
              <a:pathLst>
                <a:path extrusionOk="0" h="275" w="178">
                  <a:moveTo>
                    <a:pt x="0" y="19"/>
                  </a:moveTo>
                  <a:lnTo>
                    <a:pt x="0" y="19"/>
                  </a:lnTo>
                  <a:lnTo>
                    <a:pt x="39" y="272"/>
                  </a:lnTo>
                  <a:lnTo>
                    <a:pt x="39" y="275"/>
                  </a:lnTo>
                  <a:lnTo>
                    <a:pt x="178" y="261"/>
                  </a:lnTo>
                  <a:lnTo>
                    <a:pt x="13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6" name="Google Shape;216;p54"/>
            <p:cNvSpPr/>
            <p:nvPr/>
          </p:nvSpPr>
          <p:spPr>
            <a:xfrm>
              <a:off x="11560176" y="2579687"/>
              <a:ext cx="106363" cy="128588"/>
            </a:xfrm>
            <a:custGeom>
              <a:rect b="b" l="l" r="r" t="t"/>
              <a:pathLst>
                <a:path extrusionOk="0" h="289" w="236">
                  <a:moveTo>
                    <a:pt x="0" y="52"/>
                  </a:moveTo>
                  <a:lnTo>
                    <a:pt x="0" y="52"/>
                  </a:lnTo>
                  <a:lnTo>
                    <a:pt x="105" y="286"/>
                  </a:lnTo>
                  <a:lnTo>
                    <a:pt x="106" y="289"/>
                  </a:lnTo>
                  <a:lnTo>
                    <a:pt x="236" y="238"/>
                  </a:lnTo>
                  <a:lnTo>
                    <a:pt x="12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7" name="Google Shape;217;p54"/>
            <p:cNvSpPr/>
            <p:nvPr/>
          </p:nvSpPr>
          <p:spPr>
            <a:xfrm>
              <a:off x="11479213" y="2406650"/>
              <a:ext cx="107950" cy="128588"/>
            </a:xfrm>
            <a:custGeom>
              <a:rect b="b" l="l" r="r" t="t"/>
              <a:pathLst>
                <a:path extrusionOk="0" h="289" w="242">
                  <a:moveTo>
                    <a:pt x="0" y="56"/>
                  </a:moveTo>
                  <a:lnTo>
                    <a:pt x="0" y="56"/>
                  </a:lnTo>
                  <a:lnTo>
                    <a:pt x="113" y="287"/>
                  </a:lnTo>
                  <a:lnTo>
                    <a:pt x="114" y="289"/>
                  </a:lnTo>
                  <a:lnTo>
                    <a:pt x="242" y="235"/>
                  </a:lnTo>
                  <a:lnTo>
                    <a:pt x="119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8" name="Google Shape;218;p54"/>
            <p:cNvSpPr/>
            <p:nvPr/>
          </p:nvSpPr>
          <p:spPr>
            <a:xfrm>
              <a:off x="11393488" y="2241550"/>
              <a:ext cx="104775" cy="128588"/>
            </a:xfrm>
            <a:custGeom>
              <a:rect b="b" l="l" r="r" t="t"/>
              <a:pathLst>
                <a:path extrusionOk="0" h="289" w="235">
                  <a:moveTo>
                    <a:pt x="0" y="52"/>
                  </a:moveTo>
                  <a:lnTo>
                    <a:pt x="0" y="52"/>
                  </a:lnTo>
                  <a:lnTo>
                    <a:pt x="104" y="286"/>
                  </a:lnTo>
                  <a:lnTo>
                    <a:pt x="105" y="289"/>
                  </a:lnTo>
                  <a:lnTo>
                    <a:pt x="235" y="239"/>
                  </a:lnTo>
                  <a:lnTo>
                    <a:pt x="12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19" name="Google Shape;219;p54"/>
            <p:cNvSpPr/>
            <p:nvPr/>
          </p:nvSpPr>
          <p:spPr>
            <a:xfrm>
              <a:off x="11202988" y="1046162"/>
              <a:ext cx="87313" cy="130175"/>
            </a:xfrm>
            <a:custGeom>
              <a:rect b="b" l="l" r="r" t="t"/>
              <a:pathLst>
                <a:path extrusionOk="0" h="294" w="194">
                  <a:moveTo>
                    <a:pt x="67" y="0"/>
                  </a:moveTo>
                  <a:lnTo>
                    <a:pt x="67" y="0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132" y="294"/>
                  </a:lnTo>
                  <a:lnTo>
                    <a:pt x="194" y="3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0" name="Google Shape;220;p54"/>
            <p:cNvSpPr/>
            <p:nvPr/>
          </p:nvSpPr>
          <p:spPr>
            <a:xfrm>
              <a:off x="11245851" y="874712"/>
              <a:ext cx="98425" cy="131763"/>
            </a:xfrm>
            <a:custGeom>
              <a:rect b="b" l="l" r="r" t="t"/>
              <a:pathLst>
                <a:path extrusionOk="0" h="299" w="220">
                  <a:moveTo>
                    <a:pt x="99" y="0"/>
                  </a:moveTo>
                  <a:lnTo>
                    <a:pt x="99" y="0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125" y="299"/>
                  </a:lnTo>
                  <a:lnTo>
                    <a:pt x="220" y="5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1" name="Google Shape;221;p54"/>
            <p:cNvSpPr/>
            <p:nvPr/>
          </p:nvSpPr>
          <p:spPr>
            <a:xfrm>
              <a:off x="11328401" y="731837"/>
              <a:ext cx="120650" cy="128588"/>
            </a:xfrm>
            <a:custGeom>
              <a:rect b="b" l="l" r="r" t="t"/>
              <a:pathLst>
                <a:path extrusionOk="0" h="290" w="272">
                  <a:moveTo>
                    <a:pt x="177" y="0"/>
                  </a:moveTo>
                  <a:lnTo>
                    <a:pt x="177" y="0"/>
                  </a:lnTo>
                  <a:lnTo>
                    <a:pt x="2" y="188"/>
                  </a:lnTo>
                  <a:lnTo>
                    <a:pt x="0" y="190"/>
                  </a:lnTo>
                  <a:lnTo>
                    <a:pt x="97" y="290"/>
                  </a:lnTo>
                  <a:lnTo>
                    <a:pt x="272" y="9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2" name="Google Shape;222;p54"/>
            <p:cNvSpPr/>
            <p:nvPr/>
          </p:nvSpPr>
          <p:spPr>
            <a:xfrm>
              <a:off x="11558588" y="346075"/>
              <a:ext cx="303213" cy="322263"/>
            </a:xfrm>
            <a:custGeom>
              <a:rect b="b" l="l" r="r" t="t"/>
              <a:pathLst>
                <a:path extrusionOk="0" h="729" w="682">
                  <a:moveTo>
                    <a:pt x="455" y="346"/>
                  </a:moveTo>
                  <a:lnTo>
                    <a:pt x="455" y="346"/>
                  </a:lnTo>
                  <a:lnTo>
                    <a:pt x="656" y="118"/>
                  </a:lnTo>
                  <a:lnTo>
                    <a:pt x="531" y="18"/>
                  </a:lnTo>
                  <a:lnTo>
                    <a:pt x="353" y="221"/>
                  </a:lnTo>
                  <a:lnTo>
                    <a:pt x="166" y="0"/>
                  </a:lnTo>
                  <a:lnTo>
                    <a:pt x="33" y="66"/>
                  </a:lnTo>
                  <a:lnTo>
                    <a:pt x="287" y="339"/>
                  </a:lnTo>
                  <a:lnTo>
                    <a:pt x="0" y="654"/>
                  </a:lnTo>
                  <a:lnTo>
                    <a:pt x="130" y="729"/>
                  </a:lnTo>
                  <a:lnTo>
                    <a:pt x="365" y="479"/>
                  </a:lnTo>
                  <a:lnTo>
                    <a:pt x="537" y="693"/>
                  </a:lnTo>
                  <a:lnTo>
                    <a:pt x="682" y="635"/>
                  </a:lnTo>
                  <a:lnTo>
                    <a:pt x="455" y="346"/>
                  </a:lnTo>
                  <a:close/>
                </a:path>
              </a:pathLst>
            </a:custGeom>
            <a:solidFill>
              <a:srgbClr val="65B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3" name="Google Shape;223;p54"/>
            <p:cNvSpPr/>
            <p:nvPr/>
          </p:nvSpPr>
          <p:spPr>
            <a:xfrm>
              <a:off x="11398251" y="361950"/>
              <a:ext cx="207963" cy="292100"/>
            </a:xfrm>
            <a:custGeom>
              <a:rect b="b" l="l" r="r" t="t"/>
              <a:pathLst>
                <a:path extrusionOk="0" h="659" w="468">
                  <a:moveTo>
                    <a:pt x="79" y="0"/>
                  </a:moveTo>
                  <a:lnTo>
                    <a:pt x="79" y="0"/>
                  </a:lnTo>
                  <a:lnTo>
                    <a:pt x="1" y="112"/>
                  </a:lnTo>
                  <a:lnTo>
                    <a:pt x="250" y="330"/>
                  </a:lnTo>
                  <a:lnTo>
                    <a:pt x="0" y="543"/>
                  </a:lnTo>
                  <a:lnTo>
                    <a:pt x="89" y="659"/>
                  </a:lnTo>
                  <a:lnTo>
                    <a:pt x="468" y="333"/>
                  </a:lnTo>
                  <a:lnTo>
                    <a:pt x="112" y="2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5B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4" name="Google Shape;224;p54"/>
            <p:cNvSpPr/>
            <p:nvPr/>
          </p:nvSpPr>
          <p:spPr>
            <a:xfrm>
              <a:off x="10998201" y="4737100"/>
              <a:ext cx="84138" cy="93663"/>
            </a:xfrm>
            <a:custGeom>
              <a:rect b="b" l="l" r="r" t="t"/>
              <a:pathLst>
                <a:path extrusionOk="0" h="208" w="187">
                  <a:moveTo>
                    <a:pt x="127" y="0"/>
                  </a:moveTo>
                  <a:lnTo>
                    <a:pt x="127" y="0"/>
                  </a:lnTo>
                  <a:cubicBezTo>
                    <a:pt x="145" y="37"/>
                    <a:pt x="178" y="126"/>
                    <a:pt x="187" y="152"/>
                  </a:cubicBezTo>
                  <a:cubicBezTo>
                    <a:pt x="151" y="171"/>
                    <a:pt x="94" y="196"/>
                    <a:pt x="69" y="208"/>
                  </a:cubicBezTo>
                  <a:lnTo>
                    <a:pt x="0" y="4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5" name="Google Shape;225;p54"/>
            <p:cNvSpPr/>
            <p:nvPr/>
          </p:nvSpPr>
          <p:spPr>
            <a:xfrm>
              <a:off x="11099801" y="4724400"/>
              <a:ext cx="66675" cy="79375"/>
            </a:xfrm>
            <a:custGeom>
              <a:rect b="b" l="l" r="r" t="t"/>
              <a:pathLst>
                <a:path extrusionOk="0" h="182" w="150">
                  <a:moveTo>
                    <a:pt x="150" y="20"/>
                  </a:moveTo>
                  <a:lnTo>
                    <a:pt x="150" y="20"/>
                  </a:lnTo>
                  <a:cubicBezTo>
                    <a:pt x="147" y="61"/>
                    <a:pt x="135" y="155"/>
                    <a:pt x="131" y="182"/>
                  </a:cubicBezTo>
                  <a:cubicBezTo>
                    <a:pt x="91" y="182"/>
                    <a:pt x="29" y="176"/>
                    <a:pt x="0" y="173"/>
                  </a:cubicBezTo>
                  <a:lnTo>
                    <a:pt x="14" y="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6" name="Google Shape;226;p54"/>
            <p:cNvSpPr/>
            <p:nvPr/>
          </p:nvSpPr>
          <p:spPr>
            <a:xfrm>
              <a:off x="10958513" y="4489450"/>
              <a:ext cx="66675" cy="80963"/>
            </a:xfrm>
            <a:custGeom>
              <a:rect b="b" l="l" r="r" t="t"/>
              <a:pathLst>
                <a:path extrusionOk="0" h="182" w="150">
                  <a:moveTo>
                    <a:pt x="150" y="19"/>
                  </a:moveTo>
                  <a:lnTo>
                    <a:pt x="150" y="19"/>
                  </a:lnTo>
                  <a:cubicBezTo>
                    <a:pt x="147" y="61"/>
                    <a:pt x="135" y="155"/>
                    <a:pt x="131" y="182"/>
                  </a:cubicBezTo>
                  <a:cubicBezTo>
                    <a:pt x="91" y="181"/>
                    <a:pt x="29" y="176"/>
                    <a:pt x="0" y="173"/>
                  </a:cubicBezTo>
                  <a:lnTo>
                    <a:pt x="14" y="0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7" name="Google Shape;227;p54"/>
            <p:cNvSpPr/>
            <p:nvPr/>
          </p:nvSpPr>
          <p:spPr>
            <a:xfrm>
              <a:off x="11190288" y="4749800"/>
              <a:ext cx="90488" cy="95250"/>
            </a:xfrm>
            <a:custGeom>
              <a:rect b="b" l="l" r="r" t="t"/>
              <a:pathLst>
                <a:path extrusionOk="0" h="215" w="202">
                  <a:moveTo>
                    <a:pt x="202" y="78"/>
                  </a:moveTo>
                  <a:lnTo>
                    <a:pt x="202" y="78"/>
                  </a:lnTo>
                  <a:cubicBezTo>
                    <a:pt x="181" y="114"/>
                    <a:pt x="129" y="193"/>
                    <a:pt x="113" y="215"/>
                  </a:cubicBezTo>
                  <a:cubicBezTo>
                    <a:pt x="77" y="197"/>
                    <a:pt x="24" y="164"/>
                    <a:pt x="0" y="149"/>
                  </a:cubicBezTo>
                  <a:lnTo>
                    <a:pt x="90" y="0"/>
                  </a:lnTo>
                  <a:lnTo>
                    <a:pt x="202" y="78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8" name="Google Shape;228;p54"/>
            <p:cNvSpPr/>
            <p:nvPr/>
          </p:nvSpPr>
          <p:spPr>
            <a:xfrm>
              <a:off x="11007726" y="4822825"/>
              <a:ext cx="234950" cy="93663"/>
            </a:xfrm>
            <a:custGeom>
              <a:rect b="b" l="l" r="r" t="t"/>
              <a:pathLst>
                <a:path extrusionOk="0" h="214" w="528">
                  <a:moveTo>
                    <a:pt x="106" y="214"/>
                  </a:moveTo>
                  <a:lnTo>
                    <a:pt x="106" y="214"/>
                  </a:lnTo>
                  <a:cubicBezTo>
                    <a:pt x="193" y="162"/>
                    <a:pt x="297" y="145"/>
                    <a:pt x="371" y="184"/>
                  </a:cubicBezTo>
                  <a:cubicBezTo>
                    <a:pt x="382" y="190"/>
                    <a:pt x="398" y="199"/>
                    <a:pt x="414" y="210"/>
                  </a:cubicBezTo>
                  <a:lnTo>
                    <a:pt x="528" y="122"/>
                  </a:lnTo>
                  <a:cubicBezTo>
                    <a:pt x="516" y="111"/>
                    <a:pt x="504" y="101"/>
                    <a:pt x="491" y="91"/>
                  </a:cubicBezTo>
                  <a:cubicBezTo>
                    <a:pt x="457" y="66"/>
                    <a:pt x="420" y="43"/>
                    <a:pt x="381" y="26"/>
                  </a:cubicBezTo>
                  <a:cubicBezTo>
                    <a:pt x="346" y="10"/>
                    <a:pt x="310" y="0"/>
                    <a:pt x="271" y="2"/>
                  </a:cubicBezTo>
                  <a:cubicBezTo>
                    <a:pt x="221" y="6"/>
                    <a:pt x="170" y="13"/>
                    <a:pt x="122" y="32"/>
                  </a:cubicBezTo>
                  <a:cubicBezTo>
                    <a:pt x="95" y="42"/>
                    <a:pt x="67" y="53"/>
                    <a:pt x="40" y="65"/>
                  </a:cubicBezTo>
                  <a:cubicBezTo>
                    <a:pt x="31" y="69"/>
                    <a:pt x="16" y="80"/>
                    <a:pt x="0" y="93"/>
                  </a:cubicBezTo>
                  <a:lnTo>
                    <a:pt x="106" y="214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29" name="Google Shape;229;p54"/>
            <p:cNvSpPr/>
            <p:nvPr/>
          </p:nvSpPr>
          <p:spPr>
            <a:xfrm>
              <a:off x="10853738" y="4503737"/>
              <a:ext cx="84138" cy="92075"/>
            </a:xfrm>
            <a:custGeom>
              <a:rect b="b" l="l" r="r" t="t"/>
              <a:pathLst>
                <a:path extrusionOk="0" h="208" w="187">
                  <a:moveTo>
                    <a:pt x="127" y="0"/>
                  </a:moveTo>
                  <a:lnTo>
                    <a:pt x="127" y="0"/>
                  </a:lnTo>
                  <a:cubicBezTo>
                    <a:pt x="145" y="38"/>
                    <a:pt x="177" y="127"/>
                    <a:pt x="187" y="152"/>
                  </a:cubicBezTo>
                  <a:cubicBezTo>
                    <a:pt x="151" y="171"/>
                    <a:pt x="94" y="197"/>
                    <a:pt x="68" y="208"/>
                  </a:cubicBezTo>
                  <a:lnTo>
                    <a:pt x="0" y="4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30" name="Google Shape;230;p54"/>
            <p:cNvSpPr/>
            <p:nvPr/>
          </p:nvSpPr>
          <p:spPr>
            <a:xfrm>
              <a:off x="11045826" y="4514850"/>
              <a:ext cx="90488" cy="96838"/>
            </a:xfrm>
            <a:custGeom>
              <a:rect b="b" l="l" r="r" t="t"/>
              <a:pathLst>
                <a:path extrusionOk="0" h="216" w="202">
                  <a:moveTo>
                    <a:pt x="202" y="78"/>
                  </a:moveTo>
                  <a:lnTo>
                    <a:pt x="202" y="78"/>
                  </a:lnTo>
                  <a:cubicBezTo>
                    <a:pt x="181" y="114"/>
                    <a:pt x="129" y="193"/>
                    <a:pt x="113" y="216"/>
                  </a:cubicBezTo>
                  <a:cubicBezTo>
                    <a:pt x="77" y="197"/>
                    <a:pt x="24" y="165"/>
                    <a:pt x="0" y="150"/>
                  </a:cubicBezTo>
                  <a:lnTo>
                    <a:pt x="90" y="0"/>
                  </a:lnTo>
                  <a:lnTo>
                    <a:pt x="202" y="78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31" name="Google Shape;231;p54"/>
            <p:cNvSpPr/>
            <p:nvPr/>
          </p:nvSpPr>
          <p:spPr>
            <a:xfrm>
              <a:off x="10863263" y="4587875"/>
              <a:ext cx="234950" cy="95250"/>
            </a:xfrm>
            <a:custGeom>
              <a:rect b="b" l="l" r="r" t="t"/>
              <a:pathLst>
                <a:path extrusionOk="0" h="214" w="528">
                  <a:moveTo>
                    <a:pt x="106" y="214"/>
                  </a:moveTo>
                  <a:lnTo>
                    <a:pt x="106" y="214"/>
                  </a:lnTo>
                  <a:cubicBezTo>
                    <a:pt x="193" y="162"/>
                    <a:pt x="296" y="146"/>
                    <a:pt x="371" y="185"/>
                  </a:cubicBezTo>
                  <a:cubicBezTo>
                    <a:pt x="382" y="190"/>
                    <a:pt x="398" y="200"/>
                    <a:pt x="414" y="210"/>
                  </a:cubicBezTo>
                  <a:lnTo>
                    <a:pt x="528" y="122"/>
                  </a:lnTo>
                  <a:cubicBezTo>
                    <a:pt x="516" y="112"/>
                    <a:pt x="504" y="101"/>
                    <a:pt x="491" y="92"/>
                  </a:cubicBezTo>
                  <a:cubicBezTo>
                    <a:pt x="457" y="66"/>
                    <a:pt x="420" y="44"/>
                    <a:pt x="381" y="26"/>
                  </a:cubicBezTo>
                  <a:cubicBezTo>
                    <a:pt x="346" y="11"/>
                    <a:pt x="310" y="0"/>
                    <a:pt x="271" y="3"/>
                  </a:cubicBezTo>
                  <a:cubicBezTo>
                    <a:pt x="220" y="6"/>
                    <a:pt x="170" y="13"/>
                    <a:pt x="122" y="32"/>
                  </a:cubicBezTo>
                  <a:cubicBezTo>
                    <a:pt x="94" y="43"/>
                    <a:pt x="67" y="53"/>
                    <a:pt x="40" y="65"/>
                  </a:cubicBezTo>
                  <a:cubicBezTo>
                    <a:pt x="31" y="69"/>
                    <a:pt x="16" y="80"/>
                    <a:pt x="0" y="93"/>
                  </a:cubicBezTo>
                  <a:lnTo>
                    <a:pt x="106" y="214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232" name="Google Shape;232;p54"/>
            <p:cNvSpPr/>
            <p:nvPr/>
          </p:nvSpPr>
          <p:spPr>
            <a:xfrm>
              <a:off x="11236326" y="5915025"/>
              <a:ext cx="455613" cy="379413"/>
            </a:xfrm>
            <a:custGeom>
              <a:rect b="b" l="l" r="r" t="t"/>
              <a:pathLst>
                <a:path extrusionOk="0" h="854" w="1023">
                  <a:moveTo>
                    <a:pt x="293" y="692"/>
                  </a:moveTo>
                  <a:lnTo>
                    <a:pt x="293" y="692"/>
                  </a:lnTo>
                  <a:lnTo>
                    <a:pt x="374" y="561"/>
                  </a:lnTo>
                  <a:lnTo>
                    <a:pt x="440" y="443"/>
                  </a:lnTo>
                  <a:lnTo>
                    <a:pt x="513" y="335"/>
                  </a:lnTo>
                  <a:lnTo>
                    <a:pt x="625" y="500"/>
                  </a:lnTo>
                  <a:cubicBezTo>
                    <a:pt x="632" y="511"/>
                    <a:pt x="662" y="604"/>
                    <a:pt x="721" y="688"/>
                  </a:cubicBezTo>
                  <a:lnTo>
                    <a:pt x="523" y="701"/>
                  </a:lnTo>
                  <a:lnTo>
                    <a:pt x="293" y="692"/>
                  </a:lnTo>
                  <a:close/>
                  <a:moveTo>
                    <a:pt x="952" y="742"/>
                  </a:moveTo>
                  <a:lnTo>
                    <a:pt x="952" y="742"/>
                  </a:lnTo>
                  <a:lnTo>
                    <a:pt x="587" y="127"/>
                  </a:lnTo>
                  <a:lnTo>
                    <a:pt x="506" y="0"/>
                  </a:lnTo>
                  <a:lnTo>
                    <a:pt x="401" y="157"/>
                  </a:lnTo>
                  <a:lnTo>
                    <a:pt x="0" y="854"/>
                  </a:lnTo>
                  <a:lnTo>
                    <a:pt x="1023" y="854"/>
                  </a:lnTo>
                  <a:lnTo>
                    <a:pt x="952" y="742"/>
                  </a:lnTo>
                  <a:close/>
                </a:path>
              </a:pathLst>
            </a:custGeom>
            <a:solidFill>
              <a:srgbClr val="D03F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 ">
  <p:cSld name="FIN 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pic>
        <p:nvPicPr>
          <p:cNvPr id="18" name="Google Shape;1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77000" y="952499"/>
            <a:ext cx="1638000" cy="2284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69"/>
          <p:cNvCxnSpPr/>
          <p:nvPr/>
        </p:nvCxnSpPr>
        <p:spPr>
          <a:xfrm>
            <a:off x="5497512" y="5137150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69"/>
          <p:cNvSpPr txBox="1"/>
          <p:nvPr>
            <p:ph type="title"/>
          </p:nvPr>
        </p:nvSpPr>
        <p:spPr>
          <a:xfrm>
            <a:off x="838200" y="3822700"/>
            <a:ext cx="10515600" cy="1236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veat Brush"/>
              <a:buNone/>
              <a:defRPr b="1" i="0" sz="44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" name="Google Shape;21;p69"/>
          <p:cNvPicPr preferRelativeResize="0"/>
          <p:nvPr/>
        </p:nvPicPr>
        <p:blipFill rotWithShape="1">
          <a:blip r:embed="rId3">
            <a:alphaModFix/>
          </a:blip>
          <a:srcRect b="20210" l="0" r="0" t="2094"/>
          <a:stretch/>
        </p:blipFill>
        <p:spPr>
          <a:xfrm rot="3823372">
            <a:off x="9976951" y="3679012"/>
            <a:ext cx="823999" cy="42680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9"/>
          <p:cNvSpPr txBox="1"/>
          <p:nvPr/>
        </p:nvSpPr>
        <p:spPr>
          <a:xfrm>
            <a:off x="3390900" y="6118964"/>
            <a:ext cx="54102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rPr>
              <a:t>Scouts et Guides de France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rPr>
              <a:t>Immeuble le Baudran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rPr>
              <a:t>21-37 rue de Stalingrad - 94 110 Arcueil Tél : 01 44 52 37 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69"/>
          <p:cNvGrpSpPr/>
          <p:nvPr/>
        </p:nvGrpSpPr>
        <p:grpSpPr>
          <a:xfrm rot="4127553">
            <a:off x="1855470" y="-1763543"/>
            <a:ext cx="1033981" cy="5760780"/>
            <a:chOff x="10853738" y="1046162"/>
            <a:chExt cx="1050926" cy="5816600"/>
          </a:xfrm>
        </p:grpSpPr>
        <p:grpSp>
          <p:nvGrpSpPr>
            <p:cNvPr id="24" name="Google Shape;24;p69"/>
            <p:cNvGrpSpPr/>
            <p:nvPr/>
          </p:nvGrpSpPr>
          <p:grpSpPr>
            <a:xfrm flipH="1">
              <a:off x="11642726" y="3149600"/>
              <a:ext cx="261938" cy="409575"/>
              <a:chOff x="11642726" y="3149600"/>
              <a:chExt cx="261938" cy="409575"/>
            </a:xfrm>
          </p:grpSpPr>
          <p:sp>
            <p:nvSpPr>
              <p:cNvPr id="25" name="Google Shape;25;p69"/>
              <p:cNvSpPr/>
              <p:nvPr/>
            </p:nvSpPr>
            <p:spPr>
              <a:xfrm>
                <a:off x="11814176" y="3360737"/>
                <a:ext cx="90488" cy="88900"/>
              </a:xfrm>
              <a:custGeom>
                <a:rect b="b" l="l" r="r" t="t"/>
                <a:pathLst>
                  <a:path extrusionOk="0" h="202" w="204">
                    <a:moveTo>
                      <a:pt x="0" y="55"/>
                    </a:moveTo>
                    <a:lnTo>
                      <a:pt x="0" y="55"/>
                    </a:lnTo>
                    <a:cubicBezTo>
                      <a:pt x="41" y="34"/>
                      <a:pt x="117" y="11"/>
                      <a:pt x="145" y="0"/>
                    </a:cubicBezTo>
                    <a:cubicBezTo>
                      <a:pt x="165" y="41"/>
                      <a:pt x="192" y="107"/>
                      <a:pt x="204" y="137"/>
                    </a:cubicBezTo>
                    <a:lnTo>
                      <a:pt x="52" y="20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26" name="Google Shape;26;p69"/>
              <p:cNvSpPr/>
              <p:nvPr/>
            </p:nvSpPr>
            <p:spPr>
              <a:xfrm>
                <a:off x="11742738" y="3149600"/>
                <a:ext cx="66675" cy="200025"/>
              </a:xfrm>
              <a:custGeom>
                <a:rect b="b" l="l" r="r" t="t"/>
                <a:pathLst>
                  <a:path extrusionOk="0" h="451" w="150">
                    <a:moveTo>
                      <a:pt x="148" y="0"/>
                    </a:moveTo>
                    <a:lnTo>
                      <a:pt x="148" y="0"/>
                    </a:lnTo>
                    <a:cubicBezTo>
                      <a:pt x="150" y="49"/>
                      <a:pt x="147" y="413"/>
                      <a:pt x="146" y="445"/>
                    </a:cubicBezTo>
                    <a:cubicBezTo>
                      <a:pt x="102" y="450"/>
                      <a:pt x="35" y="451"/>
                      <a:pt x="4" y="451"/>
                    </a:cubicBezTo>
                    <a:lnTo>
                      <a:pt x="0" y="8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27" name="Google Shape;27;p69"/>
              <p:cNvSpPr/>
              <p:nvPr/>
            </p:nvSpPr>
            <p:spPr>
              <a:xfrm>
                <a:off x="11669713" y="3184525"/>
                <a:ext cx="61913" cy="180975"/>
              </a:xfrm>
              <a:custGeom>
                <a:rect b="b" l="l" r="r" t="t"/>
                <a:pathLst>
                  <a:path extrusionOk="0" h="409" w="138">
                    <a:moveTo>
                      <a:pt x="135" y="0"/>
                    </a:moveTo>
                    <a:lnTo>
                      <a:pt x="135" y="0"/>
                    </a:lnTo>
                    <a:cubicBezTo>
                      <a:pt x="138" y="49"/>
                      <a:pt x="136" y="371"/>
                      <a:pt x="135" y="403"/>
                    </a:cubicBezTo>
                    <a:cubicBezTo>
                      <a:pt x="91" y="407"/>
                      <a:pt x="36" y="409"/>
                      <a:pt x="5" y="409"/>
                    </a:cubicBezTo>
                    <a:lnTo>
                      <a:pt x="0" y="8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28" name="Google Shape;28;p69"/>
              <p:cNvSpPr/>
              <p:nvPr/>
            </p:nvSpPr>
            <p:spPr>
              <a:xfrm>
                <a:off x="11818938" y="3184525"/>
                <a:ext cx="66675" cy="146050"/>
              </a:xfrm>
              <a:custGeom>
                <a:rect b="b" l="l" r="r" t="t"/>
                <a:pathLst>
                  <a:path extrusionOk="0" h="330" w="150">
                    <a:moveTo>
                      <a:pt x="148" y="0"/>
                    </a:moveTo>
                    <a:lnTo>
                      <a:pt x="148" y="0"/>
                    </a:lnTo>
                    <a:cubicBezTo>
                      <a:pt x="150" y="49"/>
                      <a:pt x="148" y="292"/>
                      <a:pt x="147" y="323"/>
                    </a:cubicBezTo>
                    <a:cubicBezTo>
                      <a:pt x="103" y="328"/>
                      <a:pt x="36" y="329"/>
                      <a:pt x="5" y="330"/>
                    </a:cubicBezTo>
                    <a:lnTo>
                      <a:pt x="0" y="8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  <p:sp>
            <p:nvSpPr>
              <p:cNvPr id="29" name="Google Shape;29;p69"/>
              <p:cNvSpPr/>
              <p:nvPr/>
            </p:nvSpPr>
            <p:spPr>
              <a:xfrm>
                <a:off x="11642726" y="3373437"/>
                <a:ext cx="258763" cy="185738"/>
              </a:xfrm>
              <a:custGeom>
                <a:rect b="b" l="l" r="r" t="t"/>
                <a:pathLst>
                  <a:path extrusionOk="0" h="419" w="581">
                    <a:moveTo>
                      <a:pt x="466" y="194"/>
                    </a:moveTo>
                    <a:lnTo>
                      <a:pt x="466" y="194"/>
                    </a:lnTo>
                    <a:cubicBezTo>
                      <a:pt x="395" y="265"/>
                      <a:pt x="290" y="285"/>
                      <a:pt x="214" y="235"/>
                    </a:cubicBezTo>
                    <a:cubicBezTo>
                      <a:pt x="277" y="197"/>
                      <a:pt x="350" y="147"/>
                      <a:pt x="369" y="135"/>
                    </a:cubicBezTo>
                    <a:lnTo>
                      <a:pt x="290" y="0"/>
                    </a:lnTo>
                    <a:lnTo>
                      <a:pt x="0" y="184"/>
                    </a:lnTo>
                    <a:lnTo>
                      <a:pt x="4" y="225"/>
                    </a:lnTo>
                    <a:cubicBezTo>
                      <a:pt x="8" y="260"/>
                      <a:pt x="23" y="291"/>
                      <a:pt x="49" y="312"/>
                    </a:cubicBezTo>
                    <a:cubicBezTo>
                      <a:pt x="49" y="312"/>
                      <a:pt x="49" y="312"/>
                      <a:pt x="49" y="312"/>
                    </a:cubicBezTo>
                    <a:cubicBezTo>
                      <a:pt x="86" y="342"/>
                      <a:pt x="126" y="368"/>
                      <a:pt x="168" y="388"/>
                    </a:cubicBezTo>
                    <a:cubicBezTo>
                      <a:pt x="206" y="406"/>
                      <a:pt x="246" y="419"/>
                      <a:pt x="287" y="416"/>
                    </a:cubicBezTo>
                    <a:cubicBezTo>
                      <a:pt x="342" y="412"/>
                      <a:pt x="397" y="404"/>
                      <a:pt x="449" y="382"/>
                    </a:cubicBezTo>
                    <a:cubicBezTo>
                      <a:pt x="478" y="369"/>
                      <a:pt x="508" y="357"/>
                      <a:pt x="537" y="343"/>
                    </a:cubicBezTo>
                    <a:cubicBezTo>
                      <a:pt x="547" y="338"/>
                      <a:pt x="563" y="325"/>
                      <a:pt x="581" y="310"/>
                    </a:cubicBezTo>
                    <a:lnTo>
                      <a:pt x="466" y="194"/>
                    </a:lnTo>
                    <a:close/>
                  </a:path>
                </a:pathLst>
              </a:custGeom>
              <a:solidFill>
                <a:srgbClr val="6E74A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arabun Light"/>
                  <a:ea typeface="Sarabun Light"/>
                  <a:cs typeface="Sarabun Light"/>
                  <a:sym typeface="Sarabun Light"/>
                </a:endParaRPr>
              </a:p>
            </p:txBody>
          </p:sp>
        </p:grpSp>
        <p:sp>
          <p:nvSpPr>
            <p:cNvPr id="30" name="Google Shape;30;p69"/>
            <p:cNvSpPr/>
            <p:nvPr/>
          </p:nvSpPr>
          <p:spPr>
            <a:xfrm>
              <a:off x="11207751" y="1827212"/>
              <a:ext cx="298450" cy="333375"/>
            </a:xfrm>
            <a:custGeom>
              <a:rect b="b" l="l" r="r" t="t"/>
              <a:pathLst>
                <a:path extrusionOk="0" h="754" w="669">
                  <a:moveTo>
                    <a:pt x="451" y="366"/>
                  </a:moveTo>
                  <a:lnTo>
                    <a:pt x="451" y="366"/>
                  </a:lnTo>
                  <a:lnTo>
                    <a:pt x="262" y="581"/>
                  </a:lnTo>
                  <a:lnTo>
                    <a:pt x="107" y="754"/>
                  </a:lnTo>
                  <a:lnTo>
                    <a:pt x="0" y="654"/>
                  </a:lnTo>
                  <a:lnTo>
                    <a:pt x="131" y="494"/>
                  </a:lnTo>
                  <a:lnTo>
                    <a:pt x="561" y="0"/>
                  </a:lnTo>
                  <a:lnTo>
                    <a:pt x="669" y="117"/>
                  </a:lnTo>
                  <a:lnTo>
                    <a:pt x="451" y="366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1" name="Google Shape;31;p69"/>
            <p:cNvSpPr/>
            <p:nvPr/>
          </p:nvSpPr>
          <p:spPr>
            <a:xfrm>
              <a:off x="11161713" y="1928812"/>
              <a:ext cx="392113" cy="133350"/>
            </a:xfrm>
            <a:custGeom>
              <a:rect b="b" l="l" r="r" t="t"/>
              <a:pathLst>
                <a:path extrusionOk="0" h="304" w="880">
                  <a:moveTo>
                    <a:pt x="508" y="243"/>
                  </a:moveTo>
                  <a:lnTo>
                    <a:pt x="508" y="243"/>
                  </a:lnTo>
                  <a:lnTo>
                    <a:pt x="227" y="189"/>
                  </a:lnTo>
                  <a:lnTo>
                    <a:pt x="0" y="143"/>
                  </a:lnTo>
                  <a:lnTo>
                    <a:pt x="32" y="0"/>
                  </a:lnTo>
                  <a:lnTo>
                    <a:pt x="236" y="32"/>
                  </a:lnTo>
                  <a:lnTo>
                    <a:pt x="880" y="152"/>
                  </a:lnTo>
                  <a:lnTo>
                    <a:pt x="834" y="304"/>
                  </a:lnTo>
                  <a:lnTo>
                    <a:pt x="508" y="243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2" name="Google Shape;32;p69"/>
            <p:cNvSpPr/>
            <p:nvPr/>
          </p:nvSpPr>
          <p:spPr>
            <a:xfrm>
              <a:off x="11250613" y="1806575"/>
              <a:ext cx="214313" cy="371475"/>
            </a:xfrm>
            <a:custGeom>
              <a:rect b="b" l="l" r="r" t="t"/>
              <a:pathLst>
                <a:path extrusionOk="0" h="836" w="480">
                  <a:moveTo>
                    <a:pt x="199" y="531"/>
                  </a:moveTo>
                  <a:lnTo>
                    <a:pt x="199" y="531"/>
                  </a:lnTo>
                  <a:lnTo>
                    <a:pt x="88" y="267"/>
                  </a:lnTo>
                  <a:lnTo>
                    <a:pt x="0" y="52"/>
                  </a:lnTo>
                  <a:lnTo>
                    <a:pt x="137" y="0"/>
                  </a:lnTo>
                  <a:lnTo>
                    <a:pt x="223" y="187"/>
                  </a:lnTo>
                  <a:lnTo>
                    <a:pt x="480" y="790"/>
                  </a:lnTo>
                  <a:lnTo>
                    <a:pt x="328" y="836"/>
                  </a:lnTo>
                  <a:lnTo>
                    <a:pt x="199" y="531"/>
                  </a:lnTo>
                  <a:close/>
                </a:path>
              </a:pathLst>
            </a:custGeom>
            <a:solidFill>
              <a:srgbClr val="0077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3" name="Google Shape;33;p69"/>
            <p:cNvSpPr/>
            <p:nvPr/>
          </p:nvSpPr>
          <p:spPr>
            <a:xfrm>
              <a:off x="11307763" y="3616325"/>
              <a:ext cx="128588" cy="117475"/>
            </a:xfrm>
            <a:custGeom>
              <a:rect b="b" l="l" r="r" t="t"/>
              <a:pathLst>
                <a:path extrusionOk="0" h="265" w="287">
                  <a:moveTo>
                    <a:pt x="215" y="0"/>
                  </a:moveTo>
                  <a:lnTo>
                    <a:pt x="215" y="0"/>
                  </a:lnTo>
                  <a:lnTo>
                    <a:pt x="3" y="144"/>
                  </a:lnTo>
                  <a:lnTo>
                    <a:pt x="0" y="146"/>
                  </a:lnTo>
                  <a:lnTo>
                    <a:pt x="73" y="265"/>
                  </a:lnTo>
                  <a:lnTo>
                    <a:pt x="287" y="1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4" name="Google Shape;34;p69"/>
            <p:cNvSpPr/>
            <p:nvPr/>
          </p:nvSpPr>
          <p:spPr>
            <a:xfrm>
              <a:off x="11471276" y="3508375"/>
              <a:ext cx="128588" cy="117475"/>
            </a:xfrm>
            <a:custGeom>
              <a:rect b="b" l="l" r="r" t="t"/>
              <a:pathLst>
                <a:path extrusionOk="0" h="265" w="287">
                  <a:moveTo>
                    <a:pt x="214" y="0"/>
                  </a:moveTo>
                  <a:lnTo>
                    <a:pt x="214" y="0"/>
                  </a:lnTo>
                  <a:lnTo>
                    <a:pt x="3" y="144"/>
                  </a:lnTo>
                  <a:lnTo>
                    <a:pt x="0" y="146"/>
                  </a:lnTo>
                  <a:lnTo>
                    <a:pt x="72" y="265"/>
                  </a:lnTo>
                  <a:lnTo>
                    <a:pt x="287" y="10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5" name="Google Shape;35;p69"/>
            <p:cNvSpPr/>
            <p:nvPr/>
          </p:nvSpPr>
          <p:spPr>
            <a:xfrm>
              <a:off x="11145838" y="3740150"/>
              <a:ext cx="120650" cy="128588"/>
            </a:xfrm>
            <a:custGeom>
              <a:rect b="b" l="l" r="r" t="t"/>
              <a:pathLst>
                <a:path extrusionOk="0" h="290" w="271">
                  <a:moveTo>
                    <a:pt x="174" y="0"/>
                  </a:moveTo>
                  <a:lnTo>
                    <a:pt x="174" y="0"/>
                  </a:lnTo>
                  <a:lnTo>
                    <a:pt x="2" y="189"/>
                  </a:lnTo>
                  <a:lnTo>
                    <a:pt x="0" y="192"/>
                  </a:lnTo>
                  <a:lnTo>
                    <a:pt x="98" y="290"/>
                  </a:lnTo>
                  <a:lnTo>
                    <a:pt x="271" y="8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6" name="Google Shape;36;p69"/>
            <p:cNvSpPr/>
            <p:nvPr/>
          </p:nvSpPr>
          <p:spPr>
            <a:xfrm>
              <a:off x="11052176" y="3890962"/>
              <a:ext cx="95250" cy="131763"/>
            </a:xfrm>
            <a:custGeom>
              <a:rect b="b" l="l" r="r" t="t"/>
              <a:pathLst>
                <a:path extrusionOk="0" h="299" w="213">
                  <a:moveTo>
                    <a:pt x="90" y="0"/>
                  </a:moveTo>
                  <a:lnTo>
                    <a:pt x="90" y="0"/>
                  </a:lnTo>
                  <a:lnTo>
                    <a:pt x="1" y="241"/>
                  </a:lnTo>
                  <a:lnTo>
                    <a:pt x="0" y="243"/>
                  </a:lnTo>
                  <a:lnTo>
                    <a:pt x="128" y="299"/>
                  </a:lnTo>
                  <a:lnTo>
                    <a:pt x="213" y="4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7" name="Google Shape;37;p69"/>
            <p:cNvSpPr/>
            <p:nvPr/>
          </p:nvSpPr>
          <p:spPr>
            <a:xfrm>
              <a:off x="11004551" y="4075112"/>
              <a:ext cx="82550" cy="128588"/>
            </a:xfrm>
            <a:custGeom>
              <a:rect b="b" l="l" r="r" t="t"/>
              <a:pathLst>
                <a:path extrusionOk="0" h="290" w="185">
                  <a:moveTo>
                    <a:pt x="57" y="0"/>
                  </a:moveTo>
                  <a:lnTo>
                    <a:pt x="57" y="0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134" y="290"/>
                  </a:lnTo>
                  <a:lnTo>
                    <a:pt x="185" y="3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8" name="Google Shape;38;p69"/>
            <p:cNvSpPr/>
            <p:nvPr/>
          </p:nvSpPr>
          <p:spPr>
            <a:xfrm>
              <a:off x="10999788" y="4259262"/>
              <a:ext cx="65088" cy="117475"/>
            </a:xfrm>
            <a:custGeom>
              <a:rect b="b" l="l" r="r" t="t"/>
              <a:pathLst>
                <a:path extrusionOk="0" h="265" w="148">
                  <a:moveTo>
                    <a:pt x="0" y="3"/>
                  </a:moveTo>
                  <a:lnTo>
                    <a:pt x="0" y="3"/>
                  </a:lnTo>
                  <a:lnTo>
                    <a:pt x="8" y="259"/>
                  </a:lnTo>
                  <a:lnTo>
                    <a:pt x="8" y="262"/>
                  </a:lnTo>
                  <a:lnTo>
                    <a:pt x="148" y="265"/>
                  </a:lnTo>
                  <a:lnTo>
                    <a:pt x="13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39" name="Google Shape;39;p69"/>
            <p:cNvSpPr/>
            <p:nvPr/>
          </p:nvSpPr>
          <p:spPr>
            <a:xfrm>
              <a:off x="11393488" y="5702300"/>
              <a:ext cx="87313" cy="123825"/>
            </a:xfrm>
            <a:custGeom>
              <a:rect b="b" l="l" r="r" t="t"/>
              <a:pathLst>
                <a:path extrusionOk="0" h="280" w="194">
                  <a:moveTo>
                    <a:pt x="0" y="27"/>
                  </a:moveTo>
                  <a:lnTo>
                    <a:pt x="0" y="27"/>
                  </a:lnTo>
                  <a:lnTo>
                    <a:pt x="57" y="277"/>
                  </a:lnTo>
                  <a:lnTo>
                    <a:pt x="57" y="280"/>
                  </a:lnTo>
                  <a:lnTo>
                    <a:pt x="194" y="257"/>
                  </a:lnTo>
                  <a:lnTo>
                    <a:pt x="1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0" name="Google Shape;40;p69"/>
            <p:cNvSpPr/>
            <p:nvPr/>
          </p:nvSpPr>
          <p:spPr>
            <a:xfrm>
              <a:off x="11337926" y="5535612"/>
              <a:ext cx="98425" cy="127000"/>
            </a:xfrm>
            <a:custGeom>
              <a:rect b="b" l="l" r="r" t="t"/>
              <a:pathLst>
                <a:path extrusionOk="0" h="287" w="220">
                  <a:moveTo>
                    <a:pt x="0" y="42"/>
                  </a:moveTo>
                  <a:lnTo>
                    <a:pt x="0" y="42"/>
                  </a:lnTo>
                  <a:lnTo>
                    <a:pt x="86" y="284"/>
                  </a:lnTo>
                  <a:lnTo>
                    <a:pt x="87" y="287"/>
                  </a:lnTo>
                  <a:lnTo>
                    <a:pt x="220" y="247"/>
                  </a:lnTo>
                  <a:lnTo>
                    <a:pt x="12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1" name="Google Shape;41;p69"/>
            <p:cNvSpPr/>
            <p:nvPr/>
          </p:nvSpPr>
          <p:spPr>
            <a:xfrm>
              <a:off x="11276013" y="5368925"/>
              <a:ext cx="98425" cy="127000"/>
            </a:xfrm>
            <a:custGeom>
              <a:rect b="b" l="l" r="r" t="t"/>
              <a:pathLst>
                <a:path extrusionOk="0" h="287" w="220">
                  <a:moveTo>
                    <a:pt x="0" y="42"/>
                  </a:moveTo>
                  <a:lnTo>
                    <a:pt x="0" y="42"/>
                  </a:lnTo>
                  <a:lnTo>
                    <a:pt x="85" y="284"/>
                  </a:lnTo>
                  <a:lnTo>
                    <a:pt x="86" y="287"/>
                  </a:lnTo>
                  <a:lnTo>
                    <a:pt x="220" y="247"/>
                  </a:lnTo>
                  <a:lnTo>
                    <a:pt x="12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2" name="Google Shape;42;p69"/>
            <p:cNvSpPr/>
            <p:nvPr/>
          </p:nvSpPr>
          <p:spPr>
            <a:xfrm>
              <a:off x="11199813" y="5207000"/>
              <a:ext cx="107950" cy="128588"/>
            </a:xfrm>
            <a:custGeom>
              <a:rect b="b" l="l" r="r" t="t"/>
              <a:pathLst>
                <a:path extrusionOk="0" h="290" w="242">
                  <a:moveTo>
                    <a:pt x="0" y="57"/>
                  </a:moveTo>
                  <a:lnTo>
                    <a:pt x="0" y="57"/>
                  </a:lnTo>
                  <a:lnTo>
                    <a:pt x="112" y="287"/>
                  </a:lnTo>
                  <a:lnTo>
                    <a:pt x="114" y="290"/>
                  </a:lnTo>
                  <a:lnTo>
                    <a:pt x="242" y="235"/>
                  </a:lnTo>
                  <a:lnTo>
                    <a:pt x="11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3" name="Google Shape;43;p69"/>
            <p:cNvSpPr/>
            <p:nvPr/>
          </p:nvSpPr>
          <p:spPr>
            <a:xfrm>
              <a:off x="11363326" y="6732587"/>
              <a:ext cx="82550" cy="130175"/>
            </a:xfrm>
            <a:custGeom>
              <a:rect b="b" l="l" r="r" t="t"/>
              <a:pathLst>
                <a:path extrusionOk="0" h="292" w="186">
                  <a:moveTo>
                    <a:pt x="59" y="0"/>
                  </a:moveTo>
                  <a:lnTo>
                    <a:pt x="59" y="0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133" y="292"/>
                  </a:lnTo>
                  <a:lnTo>
                    <a:pt x="186" y="3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4" name="Google Shape;44;p69"/>
            <p:cNvSpPr/>
            <p:nvPr/>
          </p:nvSpPr>
          <p:spPr>
            <a:xfrm>
              <a:off x="11401426" y="6559550"/>
              <a:ext cx="82550" cy="130175"/>
            </a:xfrm>
            <a:custGeom>
              <a:rect b="b" l="l" r="r" t="t"/>
              <a:pathLst>
                <a:path extrusionOk="0" h="291" w="186">
                  <a:moveTo>
                    <a:pt x="59" y="0"/>
                  </a:moveTo>
                  <a:lnTo>
                    <a:pt x="59" y="0"/>
                  </a:lnTo>
                  <a:lnTo>
                    <a:pt x="0" y="249"/>
                  </a:lnTo>
                  <a:lnTo>
                    <a:pt x="0" y="252"/>
                  </a:lnTo>
                  <a:lnTo>
                    <a:pt x="133" y="291"/>
                  </a:lnTo>
                  <a:lnTo>
                    <a:pt x="186" y="3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5" name="Google Shape;45;p69"/>
            <p:cNvSpPr/>
            <p:nvPr/>
          </p:nvSpPr>
          <p:spPr>
            <a:xfrm>
              <a:off x="11434763" y="6388100"/>
              <a:ext cx="71438" cy="125413"/>
            </a:xfrm>
            <a:custGeom>
              <a:rect b="b" l="l" r="r" t="t"/>
              <a:pathLst>
                <a:path extrusionOk="0" h="281" w="161">
                  <a:moveTo>
                    <a:pt x="30" y="0"/>
                  </a:moveTo>
                  <a:lnTo>
                    <a:pt x="30" y="0"/>
                  </a:lnTo>
                  <a:lnTo>
                    <a:pt x="1" y="255"/>
                  </a:lnTo>
                  <a:lnTo>
                    <a:pt x="0" y="257"/>
                  </a:lnTo>
                  <a:lnTo>
                    <a:pt x="138" y="281"/>
                  </a:lnTo>
                  <a:lnTo>
                    <a:pt x="161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6" name="Google Shape;46;p69"/>
            <p:cNvSpPr/>
            <p:nvPr/>
          </p:nvSpPr>
          <p:spPr>
            <a:xfrm>
              <a:off x="11125201" y="5054600"/>
              <a:ext cx="107950" cy="128588"/>
            </a:xfrm>
            <a:custGeom>
              <a:rect b="b" l="l" r="r" t="t"/>
              <a:pathLst>
                <a:path extrusionOk="0" h="290" w="241">
                  <a:moveTo>
                    <a:pt x="0" y="57"/>
                  </a:moveTo>
                  <a:lnTo>
                    <a:pt x="0" y="57"/>
                  </a:lnTo>
                  <a:lnTo>
                    <a:pt x="112" y="287"/>
                  </a:lnTo>
                  <a:lnTo>
                    <a:pt x="113" y="290"/>
                  </a:lnTo>
                  <a:lnTo>
                    <a:pt x="241" y="235"/>
                  </a:lnTo>
                  <a:lnTo>
                    <a:pt x="11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7" name="Google Shape;47;p69"/>
            <p:cNvSpPr/>
            <p:nvPr/>
          </p:nvSpPr>
          <p:spPr>
            <a:xfrm>
              <a:off x="11190288" y="1230312"/>
              <a:ext cx="65088" cy="120650"/>
            </a:xfrm>
            <a:custGeom>
              <a:rect b="b" l="l" r="r" t="t"/>
              <a:pathLst>
                <a:path extrusionOk="0" h="273" w="145">
                  <a:moveTo>
                    <a:pt x="14" y="0"/>
                  </a:moveTo>
                  <a:lnTo>
                    <a:pt x="14" y="0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38" y="273"/>
                  </a:lnTo>
                  <a:lnTo>
                    <a:pt x="145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8" name="Google Shape;48;p69"/>
            <p:cNvSpPr/>
            <p:nvPr/>
          </p:nvSpPr>
          <p:spPr>
            <a:xfrm>
              <a:off x="11185526" y="1411287"/>
              <a:ext cx="77788" cy="122238"/>
            </a:xfrm>
            <a:custGeom>
              <a:rect b="b" l="l" r="r" t="t"/>
              <a:pathLst>
                <a:path extrusionOk="0" h="275" w="176">
                  <a:moveTo>
                    <a:pt x="0" y="18"/>
                  </a:moveTo>
                  <a:lnTo>
                    <a:pt x="0" y="18"/>
                  </a:lnTo>
                  <a:lnTo>
                    <a:pt x="37" y="272"/>
                  </a:lnTo>
                  <a:lnTo>
                    <a:pt x="38" y="275"/>
                  </a:lnTo>
                  <a:lnTo>
                    <a:pt x="176" y="262"/>
                  </a:lnTo>
                  <a:lnTo>
                    <a:pt x="1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49" name="Google Shape;49;p69"/>
            <p:cNvSpPr/>
            <p:nvPr/>
          </p:nvSpPr>
          <p:spPr>
            <a:xfrm>
              <a:off x="11223626" y="1600200"/>
              <a:ext cx="101600" cy="127000"/>
            </a:xfrm>
            <a:custGeom>
              <a:rect b="b" l="l" r="r" t="t"/>
              <a:pathLst>
                <a:path extrusionOk="0" h="288" w="227">
                  <a:moveTo>
                    <a:pt x="0" y="47"/>
                  </a:moveTo>
                  <a:lnTo>
                    <a:pt x="0" y="47"/>
                  </a:lnTo>
                  <a:lnTo>
                    <a:pt x="94" y="285"/>
                  </a:lnTo>
                  <a:lnTo>
                    <a:pt x="95" y="288"/>
                  </a:lnTo>
                  <a:lnTo>
                    <a:pt x="227" y="243"/>
                  </a:lnTo>
                  <a:lnTo>
                    <a:pt x="12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0" name="Google Shape;50;p69"/>
            <p:cNvSpPr/>
            <p:nvPr/>
          </p:nvSpPr>
          <p:spPr>
            <a:xfrm>
              <a:off x="11631613" y="2765425"/>
              <a:ext cx="85725" cy="123825"/>
            </a:xfrm>
            <a:custGeom>
              <a:rect b="b" l="l" r="r" t="t"/>
              <a:pathLst>
                <a:path extrusionOk="0" h="280" w="193">
                  <a:moveTo>
                    <a:pt x="0" y="27"/>
                  </a:moveTo>
                  <a:lnTo>
                    <a:pt x="0" y="27"/>
                  </a:lnTo>
                  <a:lnTo>
                    <a:pt x="55" y="277"/>
                  </a:lnTo>
                  <a:lnTo>
                    <a:pt x="55" y="280"/>
                  </a:lnTo>
                  <a:lnTo>
                    <a:pt x="193" y="258"/>
                  </a:lnTo>
                  <a:lnTo>
                    <a:pt x="12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1" name="Google Shape;51;p69"/>
            <p:cNvSpPr/>
            <p:nvPr/>
          </p:nvSpPr>
          <p:spPr>
            <a:xfrm>
              <a:off x="11676063" y="2947987"/>
              <a:ext cx="79375" cy="122238"/>
            </a:xfrm>
            <a:custGeom>
              <a:rect b="b" l="l" r="r" t="t"/>
              <a:pathLst>
                <a:path extrusionOk="0" h="275" w="178">
                  <a:moveTo>
                    <a:pt x="0" y="19"/>
                  </a:moveTo>
                  <a:lnTo>
                    <a:pt x="0" y="19"/>
                  </a:lnTo>
                  <a:lnTo>
                    <a:pt x="39" y="272"/>
                  </a:lnTo>
                  <a:lnTo>
                    <a:pt x="39" y="275"/>
                  </a:lnTo>
                  <a:lnTo>
                    <a:pt x="178" y="261"/>
                  </a:lnTo>
                  <a:lnTo>
                    <a:pt x="13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2" name="Google Shape;52;p69"/>
            <p:cNvSpPr/>
            <p:nvPr/>
          </p:nvSpPr>
          <p:spPr>
            <a:xfrm>
              <a:off x="11560176" y="2579687"/>
              <a:ext cx="106363" cy="128588"/>
            </a:xfrm>
            <a:custGeom>
              <a:rect b="b" l="l" r="r" t="t"/>
              <a:pathLst>
                <a:path extrusionOk="0" h="289" w="236">
                  <a:moveTo>
                    <a:pt x="0" y="52"/>
                  </a:moveTo>
                  <a:lnTo>
                    <a:pt x="0" y="52"/>
                  </a:lnTo>
                  <a:lnTo>
                    <a:pt x="105" y="286"/>
                  </a:lnTo>
                  <a:lnTo>
                    <a:pt x="106" y="289"/>
                  </a:lnTo>
                  <a:lnTo>
                    <a:pt x="236" y="238"/>
                  </a:lnTo>
                  <a:lnTo>
                    <a:pt x="12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3" name="Google Shape;53;p69"/>
            <p:cNvSpPr/>
            <p:nvPr/>
          </p:nvSpPr>
          <p:spPr>
            <a:xfrm>
              <a:off x="11479213" y="2406650"/>
              <a:ext cx="107950" cy="128588"/>
            </a:xfrm>
            <a:custGeom>
              <a:rect b="b" l="l" r="r" t="t"/>
              <a:pathLst>
                <a:path extrusionOk="0" h="289" w="242">
                  <a:moveTo>
                    <a:pt x="0" y="56"/>
                  </a:moveTo>
                  <a:lnTo>
                    <a:pt x="0" y="56"/>
                  </a:lnTo>
                  <a:lnTo>
                    <a:pt x="113" y="287"/>
                  </a:lnTo>
                  <a:lnTo>
                    <a:pt x="114" y="289"/>
                  </a:lnTo>
                  <a:lnTo>
                    <a:pt x="242" y="235"/>
                  </a:lnTo>
                  <a:lnTo>
                    <a:pt x="119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4" name="Google Shape;54;p69"/>
            <p:cNvSpPr/>
            <p:nvPr/>
          </p:nvSpPr>
          <p:spPr>
            <a:xfrm>
              <a:off x="11393488" y="2241550"/>
              <a:ext cx="104775" cy="128588"/>
            </a:xfrm>
            <a:custGeom>
              <a:rect b="b" l="l" r="r" t="t"/>
              <a:pathLst>
                <a:path extrusionOk="0" h="289" w="235">
                  <a:moveTo>
                    <a:pt x="0" y="52"/>
                  </a:moveTo>
                  <a:lnTo>
                    <a:pt x="0" y="52"/>
                  </a:lnTo>
                  <a:lnTo>
                    <a:pt x="104" y="286"/>
                  </a:lnTo>
                  <a:lnTo>
                    <a:pt x="105" y="289"/>
                  </a:lnTo>
                  <a:lnTo>
                    <a:pt x="235" y="239"/>
                  </a:lnTo>
                  <a:lnTo>
                    <a:pt x="12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5" name="Google Shape;55;p69"/>
            <p:cNvSpPr/>
            <p:nvPr/>
          </p:nvSpPr>
          <p:spPr>
            <a:xfrm>
              <a:off x="11202988" y="1046162"/>
              <a:ext cx="87313" cy="130175"/>
            </a:xfrm>
            <a:custGeom>
              <a:rect b="b" l="l" r="r" t="t"/>
              <a:pathLst>
                <a:path extrusionOk="0" h="294" w="194">
                  <a:moveTo>
                    <a:pt x="67" y="0"/>
                  </a:moveTo>
                  <a:lnTo>
                    <a:pt x="67" y="0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132" y="294"/>
                  </a:lnTo>
                  <a:lnTo>
                    <a:pt x="194" y="3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6" name="Google Shape;56;p69"/>
            <p:cNvSpPr/>
            <p:nvPr/>
          </p:nvSpPr>
          <p:spPr>
            <a:xfrm>
              <a:off x="10998201" y="4737100"/>
              <a:ext cx="84138" cy="93663"/>
            </a:xfrm>
            <a:custGeom>
              <a:rect b="b" l="l" r="r" t="t"/>
              <a:pathLst>
                <a:path extrusionOk="0" h="208" w="187">
                  <a:moveTo>
                    <a:pt x="127" y="0"/>
                  </a:moveTo>
                  <a:lnTo>
                    <a:pt x="127" y="0"/>
                  </a:lnTo>
                  <a:cubicBezTo>
                    <a:pt x="145" y="37"/>
                    <a:pt x="178" y="126"/>
                    <a:pt x="187" y="152"/>
                  </a:cubicBezTo>
                  <a:cubicBezTo>
                    <a:pt x="151" y="171"/>
                    <a:pt x="94" y="196"/>
                    <a:pt x="69" y="208"/>
                  </a:cubicBezTo>
                  <a:lnTo>
                    <a:pt x="0" y="4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7" name="Google Shape;57;p69"/>
            <p:cNvSpPr/>
            <p:nvPr/>
          </p:nvSpPr>
          <p:spPr>
            <a:xfrm>
              <a:off x="11099801" y="4724400"/>
              <a:ext cx="66675" cy="79375"/>
            </a:xfrm>
            <a:custGeom>
              <a:rect b="b" l="l" r="r" t="t"/>
              <a:pathLst>
                <a:path extrusionOk="0" h="182" w="150">
                  <a:moveTo>
                    <a:pt x="150" y="20"/>
                  </a:moveTo>
                  <a:lnTo>
                    <a:pt x="150" y="20"/>
                  </a:lnTo>
                  <a:cubicBezTo>
                    <a:pt x="147" y="61"/>
                    <a:pt x="135" y="155"/>
                    <a:pt x="131" y="182"/>
                  </a:cubicBezTo>
                  <a:cubicBezTo>
                    <a:pt x="91" y="182"/>
                    <a:pt x="29" y="176"/>
                    <a:pt x="0" y="173"/>
                  </a:cubicBezTo>
                  <a:lnTo>
                    <a:pt x="14" y="0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8" name="Google Shape;58;p69"/>
            <p:cNvSpPr/>
            <p:nvPr/>
          </p:nvSpPr>
          <p:spPr>
            <a:xfrm>
              <a:off x="10958513" y="4489450"/>
              <a:ext cx="66675" cy="80963"/>
            </a:xfrm>
            <a:custGeom>
              <a:rect b="b" l="l" r="r" t="t"/>
              <a:pathLst>
                <a:path extrusionOk="0" h="182" w="150">
                  <a:moveTo>
                    <a:pt x="150" y="19"/>
                  </a:moveTo>
                  <a:lnTo>
                    <a:pt x="150" y="19"/>
                  </a:lnTo>
                  <a:cubicBezTo>
                    <a:pt x="147" y="61"/>
                    <a:pt x="135" y="155"/>
                    <a:pt x="131" y="182"/>
                  </a:cubicBezTo>
                  <a:cubicBezTo>
                    <a:pt x="91" y="181"/>
                    <a:pt x="29" y="176"/>
                    <a:pt x="0" y="173"/>
                  </a:cubicBezTo>
                  <a:lnTo>
                    <a:pt x="14" y="0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59" name="Google Shape;59;p69"/>
            <p:cNvSpPr/>
            <p:nvPr/>
          </p:nvSpPr>
          <p:spPr>
            <a:xfrm>
              <a:off x="11190288" y="4749800"/>
              <a:ext cx="90488" cy="95250"/>
            </a:xfrm>
            <a:custGeom>
              <a:rect b="b" l="l" r="r" t="t"/>
              <a:pathLst>
                <a:path extrusionOk="0" h="215" w="202">
                  <a:moveTo>
                    <a:pt x="202" y="78"/>
                  </a:moveTo>
                  <a:lnTo>
                    <a:pt x="202" y="78"/>
                  </a:lnTo>
                  <a:cubicBezTo>
                    <a:pt x="181" y="114"/>
                    <a:pt x="129" y="193"/>
                    <a:pt x="113" y="215"/>
                  </a:cubicBezTo>
                  <a:cubicBezTo>
                    <a:pt x="77" y="197"/>
                    <a:pt x="24" y="164"/>
                    <a:pt x="0" y="149"/>
                  </a:cubicBezTo>
                  <a:lnTo>
                    <a:pt x="90" y="0"/>
                  </a:lnTo>
                  <a:lnTo>
                    <a:pt x="202" y="78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60" name="Google Shape;60;p69"/>
            <p:cNvSpPr/>
            <p:nvPr/>
          </p:nvSpPr>
          <p:spPr>
            <a:xfrm>
              <a:off x="11007726" y="4822825"/>
              <a:ext cx="234950" cy="93663"/>
            </a:xfrm>
            <a:custGeom>
              <a:rect b="b" l="l" r="r" t="t"/>
              <a:pathLst>
                <a:path extrusionOk="0" h="214" w="528">
                  <a:moveTo>
                    <a:pt x="106" y="214"/>
                  </a:moveTo>
                  <a:lnTo>
                    <a:pt x="106" y="214"/>
                  </a:lnTo>
                  <a:cubicBezTo>
                    <a:pt x="193" y="162"/>
                    <a:pt x="297" y="145"/>
                    <a:pt x="371" y="184"/>
                  </a:cubicBezTo>
                  <a:cubicBezTo>
                    <a:pt x="382" y="190"/>
                    <a:pt x="398" y="199"/>
                    <a:pt x="414" y="210"/>
                  </a:cubicBezTo>
                  <a:lnTo>
                    <a:pt x="528" y="122"/>
                  </a:lnTo>
                  <a:cubicBezTo>
                    <a:pt x="516" y="111"/>
                    <a:pt x="504" y="101"/>
                    <a:pt x="491" y="91"/>
                  </a:cubicBezTo>
                  <a:cubicBezTo>
                    <a:pt x="457" y="66"/>
                    <a:pt x="420" y="43"/>
                    <a:pt x="381" y="26"/>
                  </a:cubicBezTo>
                  <a:cubicBezTo>
                    <a:pt x="346" y="10"/>
                    <a:pt x="310" y="0"/>
                    <a:pt x="271" y="2"/>
                  </a:cubicBezTo>
                  <a:cubicBezTo>
                    <a:pt x="221" y="6"/>
                    <a:pt x="170" y="13"/>
                    <a:pt x="122" y="32"/>
                  </a:cubicBezTo>
                  <a:cubicBezTo>
                    <a:pt x="95" y="42"/>
                    <a:pt x="67" y="53"/>
                    <a:pt x="40" y="65"/>
                  </a:cubicBezTo>
                  <a:cubicBezTo>
                    <a:pt x="31" y="69"/>
                    <a:pt x="16" y="80"/>
                    <a:pt x="0" y="93"/>
                  </a:cubicBezTo>
                  <a:lnTo>
                    <a:pt x="106" y="214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61" name="Google Shape;61;p69"/>
            <p:cNvSpPr/>
            <p:nvPr/>
          </p:nvSpPr>
          <p:spPr>
            <a:xfrm>
              <a:off x="10853738" y="4503737"/>
              <a:ext cx="84138" cy="92075"/>
            </a:xfrm>
            <a:custGeom>
              <a:rect b="b" l="l" r="r" t="t"/>
              <a:pathLst>
                <a:path extrusionOk="0" h="208" w="187">
                  <a:moveTo>
                    <a:pt x="127" y="0"/>
                  </a:moveTo>
                  <a:lnTo>
                    <a:pt x="127" y="0"/>
                  </a:lnTo>
                  <a:cubicBezTo>
                    <a:pt x="145" y="38"/>
                    <a:pt x="177" y="127"/>
                    <a:pt x="187" y="152"/>
                  </a:cubicBezTo>
                  <a:cubicBezTo>
                    <a:pt x="151" y="171"/>
                    <a:pt x="94" y="197"/>
                    <a:pt x="68" y="208"/>
                  </a:cubicBezTo>
                  <a:lnTo>
                    <a:pt x="0" y="4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62" name="Google Shape;62;p69"/>
            <p:cNvSpPr/>
            <p:nvPr/>
          </p:nvSpPr>
          <p:spPr>
            <a:xfrm>
              <a:off x="11045826" y="4514850"/>
              <a:ext cx="90488" cy="96838"/>
            </a:xfrm>
            <a:custGeom>
              <a:rect b="b" l="l" r="r" t="t"/>
              <a:pathLst>
                <a:path extrusionOk="0" h="216" w="202">
                  <a:moveTo>
                    <a:pt x="202" y="78"/>
                  </a:moveTo>
                  <a:lnTo>
                    <a:pt x="202" y="78"/>
                  </a:lnTo>
                  <a:cubicBezTo>
                    <a:pt x="181" y="114"/>
                    <a:pt x="129" y="193"/>
                    <a:pt x="113" y="216"/>
                  </a:cubicBezTo>
                  <a:cubicBezTo>
                    <a:pt x="77" y="197"/>
                    <a:pt x="24" y="165"/>
                    <a:pt x="0" y="150"/>
                  </a:cubicBezTo>
                  <a:lnTo>
                    <a:pt x="90" y="0"/>
                  </a:lnTo>
                  <a:lnTo>
                    <a:pt x="202" y="78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63" name="Google Shape;63;p69"/>
            <p:cNvSpPr/>
            <p:nvPr/>
          </p:nvSpPr>
          <p:spPr>
            <a:xfrm>
              <a:off x="10863263" y="4587875"/>
              <a:ext cx="234950" cy="95250"/>
            </a:xfrm>
            <a:custGeom>
              <a:rect b="b" l="l" r="r" t="t"/>
              <a:pathLst>
                <a:path extrusionOk="0" h="214" w="528">
                  <a:moveTo>
                    <a:pt x="106" y="214"/>
                  </a:moveTo>
                  <a:lnTo>
                    <a:pt x="106" y="214"/>
                  </a:lnTo>
                  <a:cubicBezTo>
                    <a:pt x="193" y="162"/>
                    <a:pt x="296" y="146"/>
                    <a:pt x="371" y="185"/>
                  </a:cubicBezTo>
                  <a:cubicBezTo>
                    <a:pt x="382" y="190"/>
                    <a:pt x="398" y="200"/>
                    <a:pt x="414" y="210"/>
                  </a:cubicBezTo>
                  <a:lnTo>
                    <a:pt x="528" y="122"/>
                  </a:lnTo>
                  <a:cubicBezTo>
                    <a:pt x="516" y="112"/>
                    <a:pt x="504" y="101"/>
                    <a:pt x="491" y="92"/>
                  </a:cubicBezTo>
                  <a:cubicBezTo>
                    <a:pt x="457" y="66"/>
                    <a:pt x="420" y="44"/>
                    <a:pt x="381" y="26"/>
                  </a:cubicBezTo>
                  <a:cubicBezTo>
                    <a:pt x="346" y="11"/>
                    <a:pt x="310" y="0"/>
                    <a:pt x="271" y="3"/>
                  </a:cubicBezTo>
                  <a:cubicBezTo>
                    <a:pt x="220" y="6"/>
                    <a:pt x="170" y="13"/>
                    <a:pt x="122" y="32"/>
                  </a:cubicBezTo>
                  <a:cubicBezTo>
                    <a:pt x="94" y="43"/>
                    <a:pt x="67" y="53"/>
                    <a:pt x="40" y="65"/>
                  </a:cubicBezTo>
                  <a:cubicBezTo>
                    <a:pt x="31" y="69"/>
                    <a:pt x="16" y="80"/>
                    <a:pt x="0" y="93"/>
                  </a:cubicBezTo>
                  <a:lnTo>
                    <a:pt x="106" y="214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  <p:sp>
          <p:nvSpPr>
            <p:cNvPr id="64" name="Google Shape;64;p69"/>
            <p:cNvSpPr/>
            <p:nvPr/>
          </p:nvSpPr>
          <p:spPr>
            <a:xfrm>
              <a:off x="11236326" y="5915025"/>
              <a:ext cx="455613" cy="379413"/>
            </a:xfrm>
            <a:custGeom>
              <a:rect b="b" l="l" r="r" t="t"/>
              <a:pathLst>
                <a:path extrusionOk="0" h="854" w="1023">
                  <a:moveTo>
                    <a:pt x="293" y="692"/>
                  </a:moveTo>
                  <a:lnTo>
                    <a:pt x="293" y="692"/>
                  </a:lnTo>
                  <a:lnTo>
                    <a:pt x="374" y="561"/>
                  </a:lnTo>
                  <a:lnTo>
                    <a:pt x="440" y="443"/>
                  </a:lnTo>
                  <a:lnTo>
                    <a:pt x="513" y="335"/>
                  </a:lnTo>
                  <a:lnTo>
                    <a:pt x="625" y="500"/>
                  </a:lnTo>
                  <a:cubicBezTo>
                    <a:pt x="632" y="511"/>
                    <a:pt x="662" y="604"/>
                    <a:pt x="721" y="688"/>
                  </a:cubicBezTo>
                  <a:lnTo>
                    <a:pt x="523" y="701"/>
                  </a:lnTo>
                  <a:lnTo>
                    <a:pt x="293" y="692"/>
                  </a:lnTo>
                  <a:close/>
                  <a:moveTo>
                    <a:pt x="952" y="742"/>
                  </a:moveTo>
                  <a:lnTo>
                    <a:pt x="952" y="742"/>
                  </a:lnTo>
                  <a:lnTo>
                    <a:pt x="587" y="127"/>
                  </a:lnTo>
                  <a:lnTo>
                    <a:pt x="506" y="0"/>
                  </a:lnTo>
                  <a:lnTo>
                    <a:pt x="401" y="157"/>
                  </a:lnTo>
                  <a:lnTo>
                    <a:pt x="0" y="854"/>
                  </a:lnTo>
                  <a:lnTo>
                    <a:pt x="1023" y="854"/>
                  </a:lnTo>
                  <a:lnTo>
                    <a:pt x="952" y="742"/>
                  </a:lnTo>
                  <a:close/>
                </a:path>
              </a:pathLst>
            </a:custGeom>
            <a:solidFill>
              <a:srgbClr val="D03F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 blanc 3">
  <p:cSld name="Graphique blanc 3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5"/>
          <p:cNvSpPr/>
          <p:nvPr/>
        </p:nvSpPr>
        <p:spPr>
          <a:xfrm flipH="1">
            <a:off x="10172700" y="0"/>
            <a:ext cx="2019300" cy="6858000"/>
          </a:xfrm>
          <a:custGeom>
            <a:rect b="b" l="l" r="r" t="t"/>
            <a:pathLst>
              <a:path extrusionOk="0" h="2160" w="1125">
                <a:moveTo>
                  <a:pt x="10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07" y="2160"/>
                  <a:pt x="1107" y="2160"/>
                  <a:pt x="1107" y="2160"/>
                </a:cubicBezTo>
                <a:cubicBezTo>
                  <a:pt x="1106" y="2159"/>
                  <a:pt x="1106" y="2157"/>
                  <a:pt x="1105" y="2156"/>
                </a:cubicBezTo>
                <a:cubicBezTo>
                  <a:pt x="1104" y="2153"/>
                  <a:pt x="1104" y="2150"/>
                  <a:pt x="1102" y="2147"/>
                </a:cubicBezTo>
                <a:cubicBezTo>
                  <a:pt x="1103" y="2145"/>
                  <a:pt x="1105" y="2142"/>
                  <a:pt x="1106" y="2140"/>
                </a:cubicBezTo>
                <a:cubicBezTo>
                  <a:pt x="1103" y="2137"/>
                  <a:pt x="1101" y="2134"/>
                  <a:pt x="1100" y="2130"/>
                </a:cubicBezTo>
                <a:cubicBezTo>
                  <a:pt x="1100" y="2128"/>
                  <a:pt x="1099" y="2126"/>
                  <a:pt x="1098" y="2125"/>
                </a:cubicBezTo>
                <a:cubicBezTo>
                  <a:pt x="1096" y="2122"/>
                  <a:pt x="1096" y="2119"/>
                  <a:pt x="1096" y="2116"/>
                </a:cubicBezTo>
                <a:cubicBezTo>
                  <a:pt x="1096" y="2115"/>
                  <a:pt x="1097" y="2113"/>
                  <a:pt x="1097" y="2112"/>
                </a:cubicBezTo>
                <a:cubicBezTo>
                  <a:pt x="1097" y="2107"/>
                  <a:pt x="1099" y="2103"/>
                  <a:pt x="1101" y="2098"/>
                </a:cubicBezTo>
                <a:cubicBezTo>
                  <a:pt x="1102" y="2096"/>
                  <a:pt x="1101" y="2093"/>
                  <a:pt x="1101" y="2090"/>
                </a:cubicBezTo>
                <a:cubicBezTo>
                  <a:pt x="1101" y="2090"/>
                  <a:pt x="1101" y="2090"/>
                  <a:pt x="1101" y="2089"/>
                </a:cubicBezTo>
                <a:cubicBezTo>
                  <a:pt x="1102" y="2086"/>
                  <a:pt x="1102" y="2083"/>
                  <a:pt x="1101" y="2080"/>
                </a:cubicBezTo>
                <a:cubicBezTo>
                  <a:pt x="1100" y="2078"/>
                  <a:pt x="1103" y="2076"/>
                  <a:pt x="1105" y="2075"/>
                </a:cubicBezTo>
                <a:cubicBezTo>
                  <a:pt x="1106" y="2069"/>
                  <a:pt x="1106" y="2069"/>
                  <a:pt x="1106" y="2069"/>
                </a:cubicBezTo>
                <a:cubicBezTo>
                  <a:pt x="1103" y="2068"/>
                  <a:pt x="1104" y="2066"/>
                  <a:pt x="1105" y="2065"/>
                </a:cubicBezTo>
                <a:cubicBezTo>
                  <a:pt x="1106" y="2062"/>
                  <a:pt x="1106" y="2060"/>
                  <a:pt x="1105" y="2058"/>
                </a:cubicBezTo>
                <a:cubicBezTo>
                  <a:pt x="1104" y="2057"/>
                  <a:pt x="1104" y="2056"/>
                  <a:pt x="1106" y="2056"/>
                </a:cubicBezTo>
                <a:cubicBezTo>
                  <a:pt x="1108" y="2054"/>
                  <a:pt x="1110" y="2053"/>
                  <a:pt x="1109" y="2051"/>
                </a:cubicBezTo>
                <a:cubicBezTo>
                  <a:pt x="1109" y="2050"/>
                  <a:pt x="1110" y="2049"/>
                  <a:pt x="1110" y="2048"/>
                </a:cubicBezTo>
                <a:cubicBezTo>
                  <a:pt x="1111" y="2047"/>
                  <a:pt x="1111" y="2045"/>
                  <a:pt x="1111" y="2043"/>
                </a:cubicBezTo>
                <a:cubicBezTo>
                  <a:pt x="1112" y="2039"/>
                  <a:pt x="1112" y="2035"/>
                  <a:pt x="1115" y="2031"/>
                </a:cubicBezTo>
                <a:cubicBezTo>
                  <a:pt x="1117" y="2029"/>
                  <a:pt x="1118" y="2027"/>
                  <a:pt x="1117" y="2025"/>
                </a:cubicBezTo>
                <a:cubicBezTo>
                  <a:pt x="1117" y="2024"/>
                  <a:pt x="1117" y="2023"/>
                  <a:pt x="1118" y="2022"/>
                </a:cubicBezTo>
                <a:cubicBezTo>
                  <a:pt x="1121" y="2019"/>
                  <a:pt x="1119" y="2015"/>
                  <a:pt x="1121" y="2012"/>
                </a:cubicBezTo>
                <a:cubicBezTo>
                  <a:pt x="1121" y="2012"/>
                  <a:pt x="1121" y="2012"/>
                  <a:pt x="1121" y="2012"/>
                </a:cubicBezTo>
                <a:cubicBezTo>
                  <a:pt x="1121" y="2010"/>
                  <a:pt x="1117" y="2009"/>
                  <a:pt x="1119" y="2007"/>
                </a:cubicBezTo>
                <a:cubicBezTo>
                  <a:pt x="1120" y="2005"/>
                  <a:pt x="1120" y="2004"/>
                  <a:pt x="1121" y="2002"/>
                </a:cubicBezTo>
                <a:cubicBezTo>
                  <a:pt x="1123" y="1999"/>
                  <a:pt x="1122" y="1998"/>
                  <a:pt x="1120" y="1995"/>
                </a:cubicBezTo>
                <a:cubicBezTo>
                  <a:pt x="1119" y="1995"/>
                  <a:pt x="1119" y="1995"/>
                  <a:pt x="1119" y="1995"/>
                </a:cubicBezTo>
                <a:cubicBezTo>
                  <a:pt x="1119" y="1993"/>
                  <a:pt x="1119" y="1992"/>
                  <a:pt x="1119" y="1990"/>
                </a:cubicBezTo>
                <a:cubicBezTo>
                  <a:pt x="1119" y="1989"/>
                  <a:pt x="1120" y="1988"/>
                  <a:pt x="1120" y="1987"/>
                </a:cubicBezTo>
                <a:cubicBezTo>
                  <a:pt x="1120" y="1984"/>
                  <a:pt x="1120" y="1982"/>
                  <a:pt x="1119" y="1979"/>
                </a:cubicBezTo>
                <a:cubicBezTo>
                  <a:pt x="1118" y="1978"/>
                  <a:pt x="1118" y="1977"/>
                  <a:pt x="1119" y="1976"/>
                </a:cubicBezTo>
                <a:cubicBezTo>
                  <a:pt x="1120" y="1973"/>
                  <a:pt x="1118" y="1971"/>
                  <a:pt x="1117" y="1968"/>
                </a:cubicBezTo>
                <a:cubicBezTo>
                  <a:pt x="1116" y="1967"/>
                  <a:pt x="1115" y="1966"/>
                  <a:pt x="1117" y="1964"/>
                </a:cubicBezTo>
                <a:cubicBezTo>
                  <a:pt x="1117" y="1964"/>
                  <a:pt x="1118" y="1963"/>
                  <a:pt x="1118" y="1963"/>
                </a:cubicBezTo>
                <a:cubicBezTo>
                  <a:pt x="1117" y="1960"/>
                  <a:pt x="1118" y="1956"/>
                  <a:pt x="1115" y="1953"/>
                </a:cubicBezTo>
                <a:cubicBezTo>
                  <a:pt x="1114" y="1953"/>
                  <a:pt x="1114" y="1953"/>
                  <a:pt x="1114" y="1952"/>
                </a:cubicBezTo>
                <a:cubicBezTo>
                  <a:pt x="1116" y="1950"/>
                  <a:pt x="1113" y="1948"/>
                  <a:pt x="1114" y="1945"/>
                </a:cubicBezTo>
                <a:cubicBezTo>
                  <a:pt x="1114" y="1944"/>
                  <a:pt x="1114" y="1942"/>
                  <a:pt x="1114" y="1941"/>
                </a:cubicBezTo>
                <a:cubicBezTo>
                  <a:pt x="1115" y="1939"/>
                  <a:pt x="1117" y="1937"/>
                  <a:pt x="1118" y="1934"/>
                </a:cubicBezTo>
                <a:cubicBezTo>
                  <a:pt x="1118" y="1932"/>
                  <a:pt x="1118" y="1930"/>
                  <a:pt x="1120" y="1928"/>
                </a:cubicBezTo>
                <a:cubicBezTo>
                  <a:pt x="1121" y="1926"/>
                  <a:pt x="1122" y="1924"/>
                  <a:pt x="1123" y="1922"/>
                </a:cubicBezTo>
                <a:cubicBezTo>
                  <a:pt x="1123" y="1921"/>
                  <a:pt x="1123" y="1919"/>
                  <a:pt x="1123" y="1918"/>
                </a:cubicBezTo>
                <a:cubicBezTo>
                  <a:pt x="1124" y="1917"/>
                  <a:pt x="1124" y="1916"/>
                  <a:pt x="1125" y="1914"/>
                </a:cubicBezTo>
                <a:cubicBezTo>
                  <a:pt x="1124" y="1913"/>
                  <a:pt x="1123" y="1912"/>
                  <a:pt x="1121" y="1911"/>
                </a:cubicBezTo>
                <a:cubicBezTo>
                  <a:pt x="1119" y="1908"/>
                  <a:pt x="1120" y="1905"/>
                  <a:pt x="1121" y="1902"/>
                </a:cubicBezTo>
                <a:cubicBezTo>
                  <a:pt x="1121" y="1901"/>
                  <a:pt x="1121" y="1899"/>
                  <a:pt x="1119" y="1898"/>
                </a:cubicBezTo>
                <a:cubicBezTo>
                  <a:pt x="1117" y="1896"/>
                  <a:pt x="1116" y="1893"/>
                  <a:pt x="1118" y="1890"/>
                </a:cubicBezTo>
                <a:cubicBezTo>
                  <a:pt x="1118" y="1889"/>
                  <a:pt x="1118" y="1888"/>
                  <a:pt x="1117" y="1886"/>
                </a:cubicBezTo>
                <a:cubicBezTo>
                  <a:pt x="1116" y="1884"/>
                  <a:pt x="1116" y="1882"/>
                  <a:pt x="1115" y="1881"/>
                </a:cubicBezTo>
                <a:cubicBezTo>
                  <a:pt x="1114" y="1879"/>
                  <a:pt x="1113" y="1877"/>
                  <a:pt x="1113" y="1875"/>
                </a:cubicBezTo>
                <a:cubicBezTo>
                  <a:pt x="1112" y="1871"/>
                  <a:pt x="1110" y="1868"/>
                  <a:pt x="1107" y="1864"/>
                </a:cubicBezTo>
                <a:cubicBezTo>
                  <a:pt x="1107" y="1863"/>
                  <a:pt x="1107" y="1862"/>
                  <a:pt x="1106" y="1861"/>
                </a:cubicBezTo>
                <a:cubicBezTo>
                  <a:pt x="1106" y="1861"/>
                  <a:pt x="1107" y="1860"/>
                  <a:pt x="1107" y="1859"/>
                </a:cubicBezTo>
                <a:cubicBezTo>
                  <a:pt x="1107" y="1857"/>
                  <a:pt x="1108" y="1856"/>
                  <a:pt x="1111" y="1855"/>
                </a:cubicBezTo>
                <a:cubicBezTo>
                  <a:pt x="1111" y="1854"/>
                  <a:pt x="1110" y="1854"/>
                  <a:pt x="1110" y="1853"/>
                </a:cubicBezTo>
                <a:cubicBezTo>
                  <a:pt x="1108" y="1852"/>
                  <a:pt x="1107" y="1851"/>
                  <a:pt x="1108" y="1849"/>
                </a:cubicBezTo>
                <a:cubicBezTo>
                  <a:pt x="1109" y="1848"/>
                  <a:pt x="1109" y="1846"/>
                  <a:pt x="1106" y="1845"/>
                </a:cubicBezTo>
                <a:cubicBezTo>
                  <a:pt x="1106" y="1845"/>
                  <a:pt x="1105" y="1844"/>
                  <a:pt x="1105" y="1844"/>
                </a:cubicBezTo>
                <a:cubicBezTo>
                  <a:pt x="1104" y="1842"/>
                  <a:pt x="1103" y="1840"/>
                  <a:pt x="1102" y="1838"/>
                </a:cubicBezTo>
                <a:cubicBezTo>
                  <a:pt x="1101" y="1836"/>
                  <a:pt x="1102" y="1834"/>
                  <a:pt x="1103" y="1832"/>
                </a:cubicBezTo>
                <a:cubicBezTo>
                  <a:pt x="1104" y="1831"/>
                  <a:pt x="1104" y="1830"/>
                  <a:pt x="1103" y="1829"/>
                </a:cubicBezTo>
                <a:cubicBezTo>
                  <a:pt x="1103" y="1828"/>
                  <a:pt x="1103" y="1827"/>
                  <a:pt x="1103" y="1826"/>
                </a:cubicBezTo>
                <a:cubicBezTo>
                  <a:pt x="1102" y="1823"/>
                  <a:pt x="1103" y="1820"/>
                  <a:pt x="1097" y="1818"/>
                </a:cubicBezTo>
                <a:cubicBezTo>
                  <a:pt x="1097" y="1817"/>
                  <a:pt x="1096" y="1816"/>
                  <a:pt x="1096" y="1816"/>
                </a:cubicBezTo>
                <a:cubicBezTo>
                  <a:pt x="1097" y="1814"/>
                  <a:pt x="1096" y="1813"/>
                  <a:pt x="1095" y="1811"/>
                </a:cubicBezTo>
                <a:cubicBezTo>
                  <a:pt x="1091" y="1807"/>
                  <a:pt x="1092" y="1803"/>
                  <a:pt x="1090" y="1799"/>
                </a:cubicBezTo>
                <a:cubicBezTo>
                  <a:pt x="1090" y="1798"/>
                  <a:pt x="1090" y="1797"/>
                  <a:pt x="1090" y="1797"/>
                </a:cubicBezTo>
                <a:cubicBezTo>
                  <a:pt x="1091" y="1794"/>
                  <a:pt x="1092" y="1790"/>
                  <a:pt x="1088" y="1787"/>
                </a:cubicBezTo>
                <a:cubicBezTo>
                  <a:pt x="1087" y="1786"/>
                  <a:pt x="1088" y="1784"/>
                  <a:pt x="1090" y="1783"/>
                </a:cubicBezTo>
                <a:cubicBezTo>
                  <a:pt x="1092" y="1782"/>
                  <a:pt x="1093" y="1780"/>
                  <a:pt x="1093" y="1779"/>
                </a:cubicBezTo>
                <a:cubicBezTo>
                  <a:pt x="1094" y="1778"/>
                  <a:pt x="1095" y="1777"/>
                  <a:pt x="1095" y="1776"/>
                </a:cubicBezTo>
                <a:cubicBezTo>
                  <a:pt x="1095" y="1775"/>
                  <a:pt x="1096" y="1775"/>
                  <a:pt x="1096" y="1774"/>
                </a:cubicBezTo>
                <a:cubicBezTo>
                  <a:pt x="1096" y="1772"/>
                  <a:pt x="1095" y="1770"/>
                  <a:pt x="1094" y="1767"/>
                </a:cubicBezTo>
                <a:cubicBezTo>
                  <a:pt x="1094" y="1767"/>
                  <a:pt x="1094" y="1767"/>
                  <a:pt x="1094" y="1767"/>
                </a:cubicBezTo>
                <a:cubicBezTo>
                  <a:pt x="1095" y="1763"/>
                  <a:pt x="1093" y="1760"/>
                  <a:pt x="1091" y="1757"/>
                </a:cubicBezTo>
                <a:cubicBezTo>
                  <a:pt x="1091" y="1756"/>
                  <a:pt x="1091" y="1755"/>
                  <a:pt x="1091" y="1753"/>
                </a:cubicBezTo>
                <a:cubicBezTo>
                  <a:pt x="1091" y="1752"/>
                  <a:pt x="1091" y="1750"/>
                  <a:pt x="1091" y="1749"/>
                </a:cubicBezTo>
                <a:cubicBezTo>
                  <a:pt x="1091" y="1748"/>
                  <a:pt x="1091" y="1747"/>
                  <a:pt x="1091" y="1746"/>
                </a:cubicBezTo>
                <a:cubicBezTo>
                  <a:pt x="1092" y="1745"/>
                  <a:pt x="1092" y="1743"/>
                  <a:pt x="1093" y="1742"/>
                </a:cubicBezTo>
                <a:cubicBezTo>
                  <a:pt x="1095" y="1739"/>
                  <a:pt x="1095" y="1735"/>
                  <a:pt x="1100" y="1732"/>
                </a:cubicBezTo>
                <a:cubicBezTo>
                  <a:pt x="1101" y="1732"/>
                  <a:pt x="1100" y="1730"/>
                  <a:pt x="1100" y="1729"/>
                </a:cubicBezTo>
                <a:cubicBezTo>
                  <a:pt x="1100" y="1727"/>
                  <a:pt x="1099" y="1725"/>
                  <a:pt x="1099" y="1722"/>
                </a:cubicBezTo>
                <a:cubicBezTo>
                  <a:pt x="1100" y="1722"/>
                  <a:pt x="1101" y="1722"/>
                  <a:pt x="1102" y="1721"/>
                </a:cubicBezTo>
                <a:cubicBezTo>
                  <a:pt x="1101" y="1719"/>
                  <a:pt x="1103" y="1717"/>
                  <a:pt x="1105" y="1715"/>
                </a:cubicBezTo>
                <a:cubicBezTo>
                  <a:pt x="1106" y="1712"/>
                  <a:pt x="1107" y="1709"/>
                  <a:pt x="1105" y="1707"/>
                </a:cubicBezTo>
                <a:cubicBezTo>
                  <a:pt x="1105" y="1706"/>
                  <a:pt x="1105" y="1705"/>
                  <a:pt x="1105" y="1705"/>
                </a:cubicBezTo>
                <a:cubicBezTo>
                  <a:pt x="1105" y="1703"/>
                  <a:pt x="1105" y="1702"/>
                  <a:pt x="1104" y="1700"/>
                </a:cubicBezTo>
                <a:cubicBezTo>
                  <a:pt x="1104" y="1700"/>
                  <a:pt x="1104" y="1700"/>
                  <a:pt x="1104" y="1699"/>
                </a:cubicBezTo>
                <a:cubicBezTo>
                  <a:pt x="1105" y="1697"/>
                  <a:pt x="1104" y="1695"/>
                  <a:pt x="1102" y="1692"/>
                </a:cubicBezTo>
                <a:cubicBezTo>
                  <a:pt x="1102" y="1692"/>
                  <a:pt x="1101" y="1691"/>
                  <a:pt x="1102" y="1691"/>
                </a:cubicBezTo>
                <a:cubicBezTo>
                  <a:pt x="1104" y="1687"/>
                  <a:pt x="1102" y="1684"/>
                  <a:pt x="1104" y="1681"/>
                </a:cubicBezTo>
                <a:cubicBezTo>
                  <a:pt x="1106" y="1680"/>
                  <a:pt x="1108" y="1678"/>
                  <a:pt x="1107" y="1677"/>
                </a:cubicBezTo>
                <a:cubicBezTo>
                  <a:pt x="1106" y="1677"/>
                  <a:pt x="1105" y="1676"/>
                  <a:pt x="1105" y="1676"/>
                </a:cubicBezTo>
                <a:cubicBezTo>
                  <a:pt x="1103" y="1672"/>
                  <a:pt x="1098" y="1670"/>
                  <a:pt x="1093" y="1668"/>
                </a:cubicBezTo>
                <a:cubicBezTo>
                  <a:pt x="1091" y="1667"/>
                  <a:pt x="1090" y="1666"/>
                  <a:pt x="1090" y="1665"/>
                </a:cubicBezTo>
                <a:cubicBezTo>
                  <a:pt x="1090" y="1664"/>
                  <a:pt x="1090" y="1662"/>
                  <a:pt x="1090" y="1661"/>
                </a:cubicBezTo>
                <a:cubicBezTo>
                  <a:pt x="1090" y="1660"/>
                  <a:pt x="1090" y="1658"/>
                  <a:pt x="1092" y="1657"/>
                </a:cubicBezTo>
                <a:cubicBezTo>
                  <a:pt x="1094" y="1655"/>
                  <a:pt x="1095" y="1653"/>
                  <a:pt x="1094" y="1651"/>
                </a:cubicBezTo>
                <a:cubicBezTo>
                  <a:pt x="1093" y="1650"/>
                  <a:pt x="1093" y="1650"/>
                  <a:pt x="1094" y="1649"/>
                </a:cubicBezTo>
                <a:cubicBezTo>
                  <a:pt x="1096" y="1646"/>
                  <a:pt x="1096" y="1643"/>
                  <a:pt x="1093" y="1640"/>
                </a:cubicBezTo>
                <a:cubicBezTo>
                  <a:pt x="1093" y="1640"/>
                  <a:pt x="1093" y="1639"/>
                  <a:pt x="1093" y="1638"/>
                </a:cubicBezTo>
                <a:cubicBezTo>
                  <a:pt x="1093" y="1636"/>
                  <a:pt x="1092" y="1634"/>
                  <a:pt x="1090" y="1631"/>
                </a:cubicBezTo>
                <a:cubicBezTo>
                  <a:pt x="1086" y="1629"/>
                  <a:pt x="1083" y="1625"/>
                  <a:pt x="1083" y="1622"/>
                </a:cubicBezTo>
                <a:cubicBezTo>
                  <a:pt x="1083" y="1622"/>
                  <a:pt x="1083" y="1621"/>
                  <a:pt x="1082" y="1621"/>
                </a:cubicBezTo>
                <a:cubicBezTo>
                  <a:pt x="1080" y="1619"/>
                  <a:pt x="1081" y="1617"/>
                  <a:pt x="1081" y="1615"/>
                </a:cubicBezTo>
                <a:cubicBezTo>
                  <a:pt x="1081" y="1615"/>
                  <a:pt x="1081" y="1614"/>
                  <a:pt x="1081" y="1614"/>
                </a:cubicBezTo>
                <a:cubicBezTo>
                  <a:pt x="1079" y="1611"/>
                  <a:pt x="1077" y="1608"/>
                  <a:pt x="1075" y="1606"/>
                </a:cubicBezTo>
                <a:cubicBezTo>
                  <a:pt x="1074" y="1604"/>
                  <a:pt x="1072" y="1604"/>
                  <a:pt x="1071" y="1603"/>
                </a:cubicBezTo>
                <a:cubicBezTo>
                  <a:pt x="1070" y="1602"/>
                  <a:pt x="1069" y="1601"/>
                  <a:pt x="1069" y="1601"/>
                </a:cubicBezTo>
                <a:cubicBezTo>
                  <a:pt x="1069" y="1599"/>
                  <a:pt x="1067" y="1597"/>
                  <a:pt x="1068" y="1595"/>
                </a:cubicBezTo>
                <a:cubicBezTo>
                  <a:pt x="1068" y="1594"/>
                  <a:pt x="1068" y="1593"/>
                  <a:pt x="1067" y="1593"/>
                </a:cubicBezTo>
                <a:cubicBezTo>
                  <a:pt x="1067" y="1591"/>
                  <a:pt x="1067" y="1590"/>
                  <a:pt x="1068" y="1589"/>
                </a:cubicBezTo>
                <a:cubicBezTo>
                  <a:pt x="1069" y="1587"/>
                  <a:pt x="1069" y="1585"/>
                  <a:pt x="1067" y="1583"/>
                </a:cubicBezTo>
                <a:cubicBezTo>
                  <a:pt x="1066" y="1582"/>
                  <a:pt x="1066" y="1581"/>
                  <a:pt x="1066" y="1581"/>
                </a:cubicBezTo>
                <a:cubicBezTo>
                  <a:pt x="1066" y="1579"/>
                  <a:pt x="1066" y="1578"/>
                  <a:pt x="1065" y="1576"/>
                </a:cubicBezTo>
                <a:cubicBezTo>
                  <a:pt x="1065" y="1576"/>
                  <a:pt x="1065" y="1575"/>
                  <a:pt x="1064" y="1574"/>
                </a:cubicBezTo>
                <a:cubicBezTo>
                  <a:pt x="1062" y="1574"/>
                  <a:pt x="1061" y="1573"/>
                  <a:pt x="1060" y="1573"/>
                </a:cubicBezTo>
                <a:cubicBezTo>
                  <a:pt x="1057" y="1572"/>
                  <a:pt x="1057" y="1571"/>
                  <a:pt x="1057" y="1570"/>
                </a:cubicBezTo>
                <a:cubicBezTo>
                  <a:pt x="1057" y="1566"/>
                  <a:pt x="1054" y="1562"/>
                  <a:pt x="1050" y="1558"/>
                </a:cubicBezTo>
                <a:cubicBezTo>
                  <a:pt x="1050" y="1557"/>
                  <a:pt x="1049" y="1557"/>
                  <a:pt x="1049" y="1556"/>
                </a:cubicBezTo>
                <a:cubicBezTo>
                  <a:pt x="1050" y="1554"/>
                  <a:pt x="1049" y="1552"/>
                  <a:pt x="1051" y="1550"/>
                </a:cubicBezTo>
                <a:cubicBezTo>
                  <a:pt x="1051" y="1549"/>
                  <a:pt x="1051" y="1548"/>
                  <a:pt x="1051" y="1548"/>
                </a:cubicBezTo>
                <a:cubicBezTo>
                  <a:pt x="1051" y="1546"/>
                  <a:pt x="1052" y="1544"/>
                  <a:pt x="1055" y="1543"/>
                </a:cubicBezTo>
                <a:cubicBezTo>
                  <a:pt x="1058" y="1541"/>
                  <a:pt x="1059" y="1540"/>
                  <a:pt x="1057" y="1538"/>
                </a:cubicBezTo>
                <a:cubicBezTo>
                  <a:pt x="1057" y="1537"/>
                  <a:pt x="1056" y="1536"/>
                  <a:pt x="1056" y="1536"/>
                </a:cubicBezTo>
                <a:cubicBezTo>
                  <a:pt x="1055" y="1535"/>
                  <a:pt x="1054" y="1534"/>
                  <a:pt x="1056" y="1533"/>
                </a:cubicBezTo>
                <a:cubicBezTo>
                  <a:pt x="1056" y="1533"/>
                  <a:pt x="1056" y="1532"/>
                  <a:pt x="1056" y="1531"/>
                </a:cubicBezTo>
                <a:cubicBezTo>
                  <a:pt x="1057" y="1530"/>
                  <a:pt x="1058" y="1528"/>
                  <a:pt x="1061" y="1527"/>
                </a:cubicBezTo>
                <a:cubicBezTo>
                  <a:pt x="1060" y="1527"/>
                  <a:pt x="1060" y="1526"/>
                  <a:pt x="1060" y="1526"/>
                </a:cubicBezTo>
                <a:cubicBezTo>
                  <a:pt x="1059" y="1523"/>
                  <a:pt x="1059" y="1521"/>
                  <a:pt x="1063" y="1520"/>
                </a:cubicBezTo>
                <a:cubicBezTo>
                  <a:pt x="1064" y="1520"/>
                  <a:pt x="1064" y="1518"/>
                  <a:pt x="1064" y="1518"/>
                </a:cubicBezTo>
                <a:cubicBezTo>
                  <a:pt x="1063" y="1516"/>
                  <a:pt x="1064" y="1515"/>
                  <a:pt x="1066" y="1514"/>
                </a:cubicBezTo>
                <a:cubicBezTo>
                  <a:pt x="1068" y="1512"/>
                  <a:pt x="1068" y="1510"/>
                  <a:pt x="1067" y="1508"/>
                </a:cubicBezTo>
                <a:cubicBezTo>
                  <a:pt x="1066" y="1507"/>
                  <a:pt x="1067" y="1505"/>
                  <a:pt x="1067" y="1504"/>
                </a:cubicBezTo>
                <a:cubicBezTo>
                  <a:pt x="1067" y="1502"/>
                  <a:pt x="1068" y="1500"/>
                  <a:pt x="1065" y="1498"/>
                </a:cubicBezTo>
                <a:cubicBezTo>
                  <a:pt x="1063" y="1497"/>
                  <a:pt x="1064" y="1496"/>
                  <a:pt x="1066" y="1495"/>
                </a:cubicBezTo>
                <a:cubicBezTo>
                  <a:pt x="1069" y="1493"/>
                  <a:pt x="1069" y="1492"/>
                  <a:pt x="1066" y="1490"/>
                </a:cubicBezTo>
                <a:cubicBezTo>
                  <a:pt x="1064" y="1489"/>
                  <a:pt x="1062" y="1488"/>
                  <a:pt x="1060" y="1486"/>
                </a:cubicBezTo>
                <a:cubicBezTo>
                  <a:pt x="1059" y="1485"/>
                  <a:pt x="1058" y="1483"/>
                  <a:pt x="1059" y="1481"/>
                </a:cubicBezTo>
                <a:cubicBezTo>
                  <a:pt x="1059" y="1479"/>
                  <a:pt x="1058" y="1478"/>
                  <a:pt x="1055" y="1476"/>
                </a:cubicBezTo>
                <a:cubicBezTo>
                  <a:pt x="1054" y="1475"/>
                  <a:pt x="1053" y="1474"/>
                  <a:pt x="1052" y="1473"/>
                </a:cubicBezTo>
                <a:cubicBezTo>
                  <a:pt x="1051" y="1471"/>
                  <a:pt x="1050" y="1469"/>
                  <a:pt x="1049" y="1467"/>
                </a:cubicBezTo>
                <a:cubicBezTo>
                  <a:pt x="1051" y="1467"/>
                  <a:pt x="1051" y="1465"/>
                  <a:pt x="1051" y="1464"/>
                </a:cubicBezTo>
                <a:cubicBezTo>
                  <a:pt x="1050" y="1458"/>
                  <a:pt x="1053" y="1452"/>
                  <a:pt x="1060" y="1447"/>
                </a:cubicBezTo>
                <a:cubicBezTo>
                  <a:pt x="1061" y="1446"/>
                  <a:pt x="1063" y="1445"/>
                  <a:pt x="1064" y="1444"/>
                </a:cubicBezTo>
                <a:cubicBezTo>
                  <a:pt x="1066" y="1444"/>
                  <a:pt x="1067" y="1443"/>
                  <a:pt x="1068" y="1442"/>
                </a:cubicBezTo>
                <a:cubicBezTo>
                  <a:pt x="1070" y="1440"/>
                  <a:pt x="1071" y="1438"/>
                  <a:pt x="1074" y="1436"/>
                </a:cubicBezTo>
                <a:cubicBezTo>
                  <a:pt x="1076" y="1435"/>
                  <a:pt x="1075" y="1433"/>
                  <a:pt x="1076" y="1432"/>
                </a:cubicBezTo>
                <a:cubicBezTo>
                  <a:pt x="1077" y="1429"/>
                  <a:pt x="1079" y="1426"/>
                  <a:pt x="1082" y="1423"/>
                </a:cubicBezTo>
                <a:cubicBezTo>
                  <a:pt x="1084" y="1421"/>
                  <a:pt x="1084" y="1418"/>
                  <a:pt x="1084" y="1416"/>
                </a:cubicBezTo>
                <a:cubicBezTo>
                  <a:pt x="1084" y="1415"/>
                  <a:pt x="1083" y="1413"/>
                  <a:pt x="1086" y="1412"/>
                </a:cubicBezTo>
                <a:cubicBezTo>
                  <a:pt x="1087" y="1412"/>
                  <a:pt x="1087" y="1411"/>
                  <a:pt x="1087" y="1410"/>
                </a:cubicBezTo>
                <a:cubicBezTo>
                  <a:pt x="1088" y="1410"/>
                  <a:pt x="1087" y="1409"/>
                  <a:pt x="1088" y="1409"/>
                </a:cubicBezTo>
                <a:cubicBezTo>
                  <a:pt x="1093" y="1405"/>
                  <a:pt x="1089" y="1402"/>
                  <a:pt x="1086" y="1399"/>
                </a:cubicBezTo>
                <a:cubicBezTo>
                  <a:pt x="1085" y="1398"/>
                  <a:pt x="1084" y="1398"/>
                  <a:pt x="1083" y="1397"/>
                </a:cubicBezTo>
                <a:cubicBezTo>
                  <a:pt x="1080" y="1395"/>
                  <a:pt x="1080" y="1394"/>
                  <a:pt x="1082" y="1392"/>
                </a:cubicBezTo>
                <a:cubicBezTo>
                  <a:pt x="1081" y="1391"/>
                  <a:pt x="1080" y="1390"/>
                  <a:pt x="1080" y="1388"/>
                </a:cubicBezTo>
                <a:cubicBezTo>
                  <a:pt x="1082" y="1388"/>
                  <a:pt x="1081" y="1385"/>
                  <a:pt x="1080" y="1384"/>
                </a:cubicBezTo>
                <a:cubicBezTo>
                  <a:pt x="1078" y="1383"/>
                  <a:pt x="1077" y="1383"/>
                  <a:pt x="1076" y="1382"/>
                </a:cubicBezTo>
                <a:cubicBezTo>
                  <a:pt x="1074" y="1380"/>
                  <a:pt x="1072" y="1377"/>
                  <a:pt x="1070" y="1375"/>
                </a:cubicBezTo>
                <a:cubicBezTo>
                  <a:pt x="1069" y="1373"/>
                  <a:pt x="1069" y="1372"/>
                  <a:pt x="1068" y="1370"/>
                </a:cubicBezTo>
                <a:cubicBezTo>
                  <a:pt x="1068" y="1368"/>
                  <a:pt x="1065" y="1365"/>
                  <a:pt x="1066" y="1362"/>
                </a:cubicBezTo>
                <a:cubicBezTo>
                  <a:pt x="1066" y="1362"/>
                  <a:pt x="1066" y="1362"/>
                  <a:pt x="1066" y="1362"/>
                </a:cubicBezTo>
                <a:cubicBezTo>
                  <a:pt x="1063" y="1357"/>
                  <a:pt x="1066" y="1352"/>
                  <a:pt x="1066" y="1348"/>
                </a:cubicBezTo>
                <a:cubicBezTo>
                  <a:pt x="1065" y="1346"/>
                  <a:pt x="1065" y="1343"/>
                  <a:pt x="1066" y="1341"/>
                </a:cubicBezTo>
                <a:cubicBezTo>
                  <a:pt x="1066" y="1341"/>
                  <a:pt x="1066" y="1340"/>
                  <a:pt x="1067" y="1340"/>
                </a:cubicBezTo>
                <a:cubicBezTo>
                  <a:pt x="1069" y="1338"/>
                  <a:pt x="1069" y="1337"/>
                  <a:pt x="1069" y="1336"/>
                </a:cubicBezTo>
                <a:cubicBezTo>
                  <a:pt x="1069" y="1335"/>
                  <a:pt x="1069" y="1334"/>
                  <a:pt x="1070" y="1334"/>
                </a:cubicBezTo>
                <a:cubicBezTo>
                  <a:pt x="1073" y="1332"/>
                  <a:pt x="1072" y="1331"/>
                  <a:pt x="1069" y="1329"/>
                </a:cubicBezTo>
                <a:cubicBezTo>
                  <a:pt x="1069" y="1329"/>
                  <a:pt x="1070" y="1328"/>
                  <a:pt x="1070" y="1328"/>
                </a:cubicBezTo>
                <a:cubicBezTo>
                  <a:pt x="1071" y="1327"/>
                  <a:pt x="1071" y="1326"/>
                  <a:pt x="1069" y="1325"/>
                </a:cubicBezTo>
                <a:cubicBezTo>
                  <a:pt x="1064" y="1322"/>
                  <a:pt x="1062" y="1319"/>
                  <a:pt x="1061" y="1315"/>
                </a:cubicBezTo>
                <a:cubicBezTo>
                  <a:pt x="1061" y="1315"/>
                  <a:pt x="1061" y="1315"/>
                  <a:pt x="1061" y="1314"/>
                </a:cubicBezTo>
                <a:cubicBezTo>
                  <a:pt x="1063" y="1312"/>
                  <a:pt x="1062" y="1310"/>
                  <a:pt x="1063" y="1307"/>
                </a:cubicBezTo>
                <a:cubicBezTo>
                  <a:pt x="1064" y="1306"/>
                  <a:pt x="1063" y="1305"/>
                  <a:pt x="1063" y="1303"/>
                </a:cubicBezTo>
                <a:cubicBezTo>
                  <a:pt x="1064" y="1302"/>
                  <a:pt x="1066" y="1300"/>
                  <a:pt x="1067" y="1299"/>
                </a:cubicBezTo>
                <a:cubicBezTo>
                  <a:pt x="1065" y="1297"/>
                  <a:pt x="1064" y="1296"/>
                  <a:pt x="1066" y="1294"/>
                </a:cubicBezTo>
                <a:cubicBezTo>
                  <a:pt x="1066" y="1294"/>
                  <a:pt x="1065" y="1293"/>
                  <a:pt x="1065" y="1292"/>
                </a:cubicBezTo>
                <a:cubicBezTo>
                  <a:pt x="1065" y="1291"/>
                  <a:pt x="1066" y="1290"/>
                  <a:pt x="1066" y="1288"/>
                </a:cubicBezTo>
                <a:cubicBezTo>
                  <a:pt x="1066" y="1288"/>
                  <a:pt x="1067" y="1287"/>
                  <a:pt x="1067" y="1287"/>
                </a:cubicBezTo>
                <a:cubicBezTo>
                  <a:pt x="1067" y="1284"/>
                  <a:pt x="1066" y="1281"/>
                  <a:pt x="1065" y="1277"/>
                </a:cubicBezTo>
                <a:cubicBezTo>
                  <a:pt x="1065" y="1276"/>
                  <a:pt x="1064" y="1275"/>
                  <a:pt x="1064" y="1273"/>
                </a:cubicBezTo>
                <a:cubicBezTo>
                  <a:pt x="1065" y="1271"/>
                  <a:pt x="1064" y="1269"/>
                  <a:pt x="1067" y="1267"/>
                </a:cubicBezTo>
                <a:cubicBezTo>
                  <a:pt x="1067" y="1267"/>
                  <a:pt x="1067" y="1266"/>
                  <a:pt x="1067" y="1266"/>
                </a:cubicBezTo>
                <a:cubicBezTo>
                  <a:pt x="1067" y="1264"/>
                  <a:pt x="1067" y="1262"/>
                  <a:pt x="1066" y="1260"/>
                </a:cubicBezTo>
                <a:cubicBezTo>
                  <a:pt x="1066" y="1259"/>
                  <a:pt x="1066" y="1259"/>
                  <a:pt x="1066" y="1258"/>
                </a:cubicBezTo>
                <a:cubicBezTo>
                  <a:pt x="1065" y="1258"/>
                  <a:pt x="1065" y="1257"/>
                  <a:pt x="1064" y="1256"/>
                </a:cubicBezTo>
                <a:cubicBezTo>
                  <a:pt x="1062" y="1253"/>
                  <a:pt x="1062" y="1252"/>
                  <a:pt x="1067" y="1250"/>
                </a:cubicBezTo>
                <a:cubicBezTo>
                  <a:pt x="1067" y="1242"/>
                  <a:pt x="1067" y="1242"/>
                  <a:pt x="1067" y="1242"/>
                </a:cubicBezTo>
                <a:cubicBezTo>
                  <a:pt x="1067" y="1240"/>
                  <a:pt x="1069" y="1239"/>
                  <a:pt x="1070" y="1238"/>
                </a:cubicBezTo>
                <a:cubicBezTo>
                  <a:pt x="1074" y="1237"/>
                  <a:pt x="1075" y="1235"/>
                  <a:pt x="1073" y="1233"/>
                </a:cubicBezTo>
                <a:cubicBezTo>
                  <a:pt x="1073" y="1232"/>
                  <a:pt x="1073" y="1231"/>
                  <a:pt x="1073" y="1230"/>
                </a:cubicBezTo>
                <a:cubicBezTo>
                  <a:pt x="1074" y="1227"/>
                  <a:pt x="1074" y="1225"/>
                  <a:pt x="1072" y="1222"/>
                </a:cubicBezTo>
                <a:cubicBezTo>
                  <a:pt x="1071" y="1220"/>
                  <a:pt x="1072" y="1218"/>
                  <a:pt x="1072" y="1216"/>
                </a:cubicBezTo>
                <a:cubicBezTo>
                  <a:pt x="1072" y="1215"/>
                  <a:pt x="1073" y="1213"/>
                  <a:pt x="1073" y="1212"/>
                </a:cubicBezTo>
                <a:cubicBezTo>
                  <a:pt x="1074" y="1210"/>
                  <a:pt x="1074" y="1209"/>
                  <a:pt x="1075" y="1207"/>
                </a:cubicBezTo>
                <a:cubicBezTo>
                  <a:pt x="1076" y="1206"/>
                  <a:pt x="1077" y="1204"/>
                  <a:pt x="1078" y="1202"/>
                </a:cubicBezTo>
                <a:cubicBezTo>
                  <a:pt x="1077" y="1201"/>
                  <a:pt x="1076" y="1200"/>
                  <a:pt x="1078" y="1199"/>
                </a:cubicBezTo>
                <a:cubicBezTo>
                  <a:pt x="1081" y="1196"/>
                  <a:pt x="1079" y="1193"/>
                  <a:pt x="1079" y="1190"/>
                </a:cubicBezTo>
                <a:cubicBezTo>
                  <a:pt x="1079" y="1189"/>
                  <a:pt x="1079" y="1188"/>
                  <a:pt x="1079" y="1186"/>
                </a:cubicBezTo>
                <a:cubicBezTo>
                  <a:pt x="1079" y="1184"/>
                  <a:pt x="1079" y="1183"/>
                  <a:pt x="1079" y="1181"/>
                </a:cubicBezTo>
                <a:cubicBezTo>
                  <a:pt x="1079" y="1180"/>
                  <a:pt x="1078" y="1180"/>
                  <a:pt x="1077" y="1179"/>
                </a:cubicBezTo>
                <a:cubicBezTo>
                  <a:pt x="1074" y="1178"/>
                  <a:pt x="1074" y="1176"/>
                  <a:pt x="1074" y="1174"/>
                </a:cubicBezTo>
                <a:cubicBezTo>
                  <a:pt x="1075" y="1173"/>
                  <a:pt x="1075" y="1171"/>
                  <a:pt x="1073" y="1170"/>
                </a:cubicBezTo>
                <a:cubicBezTo>
                  <a:pt x="1073" y="1169"/>
                  <a:pt x="1072" y="1168"/>
                  <a:pt x="1072" y="1168"/>
                </a:cubicBezTo>
                <a:cubicBezTo>
                  <a:pt x="1072" y="1165"/>
                  <a:pt x="1072" y="1162"/>
                  <a:pt x="1074" y="1159"/>
                </a:cubicBezTo>
                <a:cubicBezTo>
                  <a:pt x="1075" y="1157"/>
                  <a:pt x="1075" y="1155"/>
                  <a:pt x="1074" y="1152"/>
                </a:cubicBezTo>
                <a:cubicBezTo>
                  <a:pt x="1073" y="1152"/>
                  <a:pt x="1074" y="1151"/>
                  <a:pt x="1074" y="1150"/>
                </a:cubicBezTo>
                <a:cubicBezTo>
                  <a:pt x="1073" y="1148"/>
                  <a:pt x="1073" y="1147"/>
                  <a:pt x="1073" y="1146"/>
                </a:cubicBezTo>
                <a:cubicBezTo>
                  <a:pt x="1072" y="1144"/>
                  <a:pt x="1073" y="1143"/>
                  <a:pt x="1073" y="1141"/>
                </a:cubicBezTo>
                <a:cubicBezTo>
                  <a:pt x="1072" y="1138"/>
                  <a:pt x="1072" y="1134"/>
                  <a:pt x="1072" y="1131"/>
                </a:cubicBezTo>
                <a:cubicBezTo>
                  <a:pt x="1072" y="1129"/>
                  <a:pt x="1074" y="1128"/>
                  <a:pt x="1075" y="1126"/>
                </a:cubicBezTo>
                <a:cubicBezTo>
                  <a:pt x="1075" y="1126"/>
                  <a:pt x="1073" y="1124"/>
                  <a:pt x="1073" y="1123"/>
                </a:cubicBezTo>
                <a:cubicBezTo>
                  <a:pt x="1074" y="1123"/>
                  <a:pt x="1076" y="1122"/>
                  <a:pt x="1078" y="1121"/>
                </a:cubicBezTo>
                <a:cubicBezTo>
                  <a:pt x="1078" y="1121"/>
                  <a:pt x="1077" y="1120"/>
                  <a:pt x="1077" y="1119"/>
                </a:cubicBezTo>
                <a:cubicBezTo>
                  <a:pt x="1076" y="1118"/>
                  <a:pt x="1076" y="1117"/>
                  <a:pt x="1075" y="1116"/>
                </a:cubicBezTo>
                <a:cubicBezTo>
                  <a:pt x="1075" y="1114"/>
                  <a:pt x="1075" y="1112"/>
                  <a:pt x="1075" y="1111"/>
                </a:cubicBezTo>
                <a:cubicBezTo>
                  <a:pt x="1075" y="1108"/>
                  <a:pt x="1074" y="1107"/>
                  <a:pt x="1071" y="1105"/>
                </a:cubicBezTo>
                <a:cubicBezTo>
                  <a:pt x="1073" y="1102"/>
                  <a:pt x="1071" y="1100"/>
                  <a:pt x="1064" y="1098"/>
                </a:cubicBezTo>
                <a:cubicBezTo>
                  <a:pt x="1065" y="1096"/>
                  <a:pt x="1066" y="1094"/>
                  <a:pt x="1067" y="1092"/>
                </a:cubicBezTo>
                <a:cubicBezTo>
                  <a:pt x="1067" y="1091"/>
                  <a:pt x="1067" y="1089"/>
                  <a:pt x="1066" y="1088"/>
                </a:cubicBezTo>
                <a:cubicBezTo>
                  <a:pt x="1064" y="1085"/>
                  <a:pt x="1064" y="1082"/>
                  <a:pt x="1065" y="1079"/>
                </a:cubicBezTo>
                <a:cubicBezTo>
                  <a:pt x="1065" y="1078"/>
                  <a:pt x="1065" y="1076"/>
                  <a:pt x="1065" y="1075"/>
                </a:cubicBezTo>
                <a:cubicBezTo>
                  <a:pt x="1065" y="1074"/>
                  <a:pt x="1066" y="1074"/>
                  <a:pt x="1066" y="1073"/>
                </a:cubicBezTo>
                <a:cubicBezTo>
                  <a:pt x="1063" y="1070"/>
                  <a:pt x="1061" y="1067"/>
                  <a:pt x="1062" y="1063"/>
                </a:cubicBezTo>
                <a:cubicBezTo>
                  <a:pt x="1063" y="1058"/>
                  <a:pt x="1064" y="1052"/>
                  <a:pt x="1058" y="1047"/>
                </a:cubicBezTo>
                <a:cubicBezTo>
                  <a:pt x="1056" y="1046"/>
                  <a:pt x="1055" y="1045"/>
                  <a:pt x="1056" y="1043"/>
                </a:cubicBezTo>
                <a:cubicBezTo>
                  <a:pt x="1057" y="1041"/>
                  <a:pt x="1055" y="1039"/>
                  <a:pt x="1053" y="1037"/>
                </a:cubicBezTo>
                <a:cubicBezTo>
                  <a:pt x="1050" y="1034"/>
                  <a:pt x="1051" y="1034"/>
                  <a:pt x="1055" y="1031"/>
                </a:cubicBezTo>
                <a:cubicBezTo>
                  <a:pt x="1054" y="1031"/>
                  <a:pt x="1054" y="1031"/>
                  <a:pt x="1054" y="1030"/>
                </a:cubicBezTo>
                <a:cubicBezTo>
                  <a:pt x="1053" y="1026"/>
                  <a:pt x="1051" y="1022"/>
                  <a:pt x="1054" y="1017"/>
                </a:cubicBezTo>
                <a:cubicBezTo>
                  <a:pt x="1056" y="1014"/>
                  <a:pt x="1056" y="1010"/>
                  <a:pt x="1053" y="1006"/>
                </a:cubicBezTo>
                <a:cubicBezTo>
                  <a:pt x="1052" y="1005"/>
                  <a:pt x="1051" y="1003"/>
                  <a:pt x="1051" y="1001"/>
                </a:cubicBezTo>
                <a:cubicBezTo>
                  <a:pt x="1051" y="999"/>
                  <a:pt x="1050" y="997"/>
                  <a:pt x="1048" y="995"/>
                </a:cubicBezTo>
                <a:cubicBezTo>
                  <a:pt x="1047" y="994"/>
                  <a:pt x="1047" y="993"/>
                  <a:pt x="1046" y="992"/>
                </a:cubicBezTo>
                <a:cubicBezTo>
                  <a:pt x="1046" y="989"/>
                  <a:pt x="1046" y="986"/>
                  <a:pt x="1045" y="982"/>
                </a:cubicBezTo>
                <a:cubicBezTo>
                  <a:pt x="1045" y="981"/>
                  <a:pt x="1046" y="980"/>
                  <a:pt x="1046" y="979"/>
                </a:cubicBezTo>
                <a:cubicBezTo>
                  <a:pt x="1047" y="978"/>
                  <a:pt x="1047" y="976"/>
                  <a:pt x="1047" y="975"/>
                </a:cubicBezTo>
                <a:cubicBezTo>
                  <a:pt x="1046" y="972"/>
                  <a:pt x="1048" y="969"/>
                  <a:pt x="1050" y="967"/>
                </a:cubicBezTo>
                <a:cubicBezTo>
                  <a:pt x="1051" y="966"/>
                  <a:pt x="1054" y="965"/>
                  <a:pt x="1055" y="965"/>
                </a:cubicBezTo>
                <a:cubicBezTo>
                  <a:pt x="1059" y="963"/>
                  <a:pt x="1060" y="962"/>
                  <a:pt x="1059" y="960"/>
                </a:cubicBezTo>
                <a:cubicBezTo>
                  <a:pt x="1059" y="958"/>
                  <a:pt x="1059" y="955"/>
                  <a:pt x="1057" y="953"/>
                </a:cubicBezTo>
                <a:cubicBezTo>
                  <a:pt x="1057" y="953"/>
                  <a:pt x="1057" y="953"/>
                  <a:pt x="1057" y="953"/>
                </a:cubicBezTo>
                <a:cubicBezTo>
                  <a:pt x="1058" y="950"/>
                  <a:pt x="1060" y="948"/>
                  <a:pt x="1058" y="945"/>
                </a:cubicBezTo>
                <a:cubicBezTo>
                  <a:pt x="1055" y="943"/>
                  <a:pt x="1056" y="940"/>
                  <a:pt x="1055" y="938"/>
                </a:cubicBezTo>
                <a:cubicBezTo>
                  <a:pt x="1055" y="935"/>
                  <a:pt x="1054" y="933"/>
                  <a:pt x="1058" y="932"/>
                </a:cubicBezTo>
                <a:cubicBezTo>
                  <a:pt x="1055" y="929"/>
                  <a:pt x="1057" y="927"/>
                  <a:pt x="1060" y="925"/>
                </a:cubicBezTo>
                <a:cubicBezTo>
                  <a:pt x="1062" y="924"/>
                  <a:pt x="1064" y="922"/>
                  <a:pt x="1065" y="921"/>
                </a:cubicBezTo>
                <a:cubicBezTo>
                  <a:pt x="1067" y="918"/>
                  <a:pt x="1067" y="915"/>
                  <a:pt x="1065" y="913"/>
                </a:cubicBezTo>
                <a:cubicBezTo>
                  <a:pt x="1063" y="910"/>
                  <a:pt x="1062" y="908"/>
                  <a:pt x="1061" y="905"/>
                </a:cubicBezTo>
                <a:cubicBezTo>
                  <a:pt x="1060" y="903"/>
                  <a:pt x="1060" y="902"/>
                  <a:pt x="1061" y="900"/>
                </a:cubicBezTo>
                <a:cubicBezTo>
                  <a:pt x="1061" y="894"/>
                  <a:pt x="1062" y="889"/>
                  <a:pt x="1064" y="884"/>
                </a:cubicBezTo>
                <a:cubicBezTo>
                  <a:pt x="1064" y="880"/>
                  <a:pt x="1066" y="877"/>
                  <a:pt x="1068" y="874"/>
                </a:cubicBezTo>
                <a:cubicBezTo>
                  <a:pt x="1070" y="872"/>
                  <a:pt x="1071" y="869"/>
                  <a:pt x="1075" y="867"/>
                </a:cubicBezTo>
                <a:cubicBezTo>
                  <a:pt x="1078" y="866"/>
                  <a:pt x="1079" y="863"/>
                  <a:pt x="1081" y="862"/>
                </a:cubicBezTo>
                <a:cubicBezTo>
                  <a:pt x="1087" y="857"/>
                  <a:pt x="1087" y="852"/>
                  <a:pt x="1087" y="847"/>
                </a:cubicBezTo>
                <a:cubicBezTo>
                  <a:pt x="1087" y="847"/>
                  <a:pt x="1087" y="846"/>
                  <a:pt x="1087" y="846"/>
                </a:cubicBezTo>
                <a:cubicBezTo>
                  <a:pt x="1087" y="846"/>
                  <a:pt x="1087" y="846"/>
                  <a:pt x="1087" y="846"/>
                </a:cubicBezTo>
                <a:cubicBezTo>
                  <a:pt x="1087" y="844"/>
                  <a:pt x="1087" y="843"/>
                  <a:pt x="1088" y="841"/>
                </a:cubicBezTo>
                <a:cubicBezTo>
                  <a:pt x="1088" y="839"/>
                  <a:pt x="1087" y="837"/>
                  <a:pt x="1088" y="835"/>
                </a:cubicBezTo>
                <a:cubicBezTo>
                  <a:pt x="1088" y="833"/>
                  <a:pt x="1089" y="831"/>
                  <a:pt x="1090" y="829"/>
                </a:cubicBezTo>
                <a:cubicBezTo>
                  <a:pt x="1092" y="826"/>
                  <a:pt x="1093" y="824"/>
                  <a:pt x="1094" y="821"/>
                </a:cubicBezTo>
                <a:cubicBezTo>
                  <a:pt x="1094" y="820"/>
                  <a:pt x="1094" y="818"/>
                  <a:pt x="1095" y="817"/>
                </a:cubicBezTo>
                <a:cubicBezTo>
                  <a:pt x="1095" y="816"/>
                  <a:pt x="1095" y="816"/>
                  <a:pt x="1095" y="816"/>
                </a:cubicBezTo>
                <a:cubicBezTo>
                  <a:pt x="1100" y="813"/>
                  <a:pt x="1099" y="809"/>
                  <a:pt x="1100" y="805"/>
                </a:cubicBezTo>
                <a:cubicBezTo>
                  <a:pt x="1100" y="803"/>
                  <a:pt x="1100" y="803"/>
                  <a:pt x="1104" y="803"/>
                </a:cubicBezTo>
                <a:cubicBezTo>
                  <a:pt x="1106" y="801"/>
                  <a:pt x="1108" y="800"/>
                  <a:pt x="1110" y="798"/>
                </a:cubicBezTo>
                <a:cubicBezTo>
                  <a:pt x="1112" y="796"/>
                  <a:pt x="1115" y="794"/>
                  <a:pt x="1111" y="791"/>
                </a:cubicBezTo>
                <a:cubicBezTo>
                  <a:pt x="1110" y="790"/>
                  <a:pt x="1111" y="788"/>
                  <a:pt x="1111" y="787"/>
                </a:cubicBezTo>
                <a:cubicBezTo>
                  <a:pt x="1112" y="786"/>
                  <a:pt x="1112" y="785"/>
                  <a:pt x="1110" y="784"/>
                </a:cubicBezTo>
                <a:cubicBezTo>
                  <a:pt x="1107" y="781"/>
                  <a:pt x="1108" y="778"/>
                  <a:pt x="1109" y="776"/>
                </a:cubicBezTo>
                <a:cubicBezTo>
                  <a:pt x="1110" y="774"/>
                  <a:pt x="1110" y="773"/>
                  <a:pt x="1109" y="771"/>
                </a:cubicBezTo>
                <a:cubicBezTo>
                  <a:pt x="1108" y="769"/>
                  <a:pt x="1108" y="767"/>
                  <a:pt x="1108" y="765"/>
                </a:cubicBezTo>
                <a:cubicBezTo>
                  <a:pt x="1108" y="765"/>
                  <a:pt x="1108" y="764"/>
                  <a:pt x="1108" y="764"/>
                </a:cubicBezTo>
                <a:cubicBezTo>
                  <a:pt x="1105" y="761"/>
                  <a:pt x="1108" y="757"/>
                  <a:pt x="1106" y="754"/>
                </a:cubicBezTo>
                <a:cubicBezTo>
                  <a:pt x="1106" y="753"/>
                  <a:pt x="1106" y="753"/>
                  <a:pt x="1106" y="753"/>
                </a:cubicBezTo>
                <a:cubicBezTo>
                  <a:pt x="1108" y="751"/>
                  <a:pt x="1109" y="749"/>
                  <a:pt x="1109" y="747"/>
                </a:cubicBezTo>
                <a:cubicBezTo>
                  <a:pt x="1109" y="746"/>
                  <a:pt x="1109" y="745"/>
                  <a:pt x="1110" y="744"/>
                </a:cubicBezTo>
                <a:cubicBezTo>
                  <a:pt x="1114" y="741"/>
                  <a:pt x="1113" y="737"/>
                  <a:pt x="1113" y="734"/>
                </a:cubicBezTo>
                <a:cubicBezTo>
                  <a:pt x="1112" y="733"/>
                  <a:pt x="1112" y="732"/>
                  <a:pt x="1113" y="732"/>
                </a:cubicBezTo>
                <a:cubicBezTo>
                  <a:pt x="1116" y="730"/>
                  <a:pt x="1115" y="729"/>
                  <a:pt x="1114" y="727"/>
                </a:cubicBezTo>
                <a:cubicBezTo>
                  <a:pt x="1113" y="726"/>
                  <a:pt x="1113" y="725"/>
                  <a:pt x="1113" y="724"/>
                </a:cubicBezTo>
                <a:cubicBezTo>
                  <a:pt x="1113" y="724"/>
                  <a:pt x="1113" y="723"/>
                  <a:pt x="1112" y="723"/>
                </a:cubicBezTo>
                <a:cubicBezTo>
                  <a:pt x="1108" y="721"/>
                  <a:pt x="1111" y="720"/>
                  <a:pt x="1112" y="718"/>
                </a:cubicBezTo>
                <a:cubicBezTo>
                  <a:pt x="1112" y="717"/>
                  <a:pt x="1112" y="717"/>
                  <a:pt x="1112" y="716"/>
                </a:cubicBezTo>
                <a:cubicBezTo>
                  <a:pt x="1114" y="716"/>
                  <a:pt x="1115" y="716"/>
                  <a:pt x="1117" y="715"/>
                </a:cubicBezTo>
                <a:cubicBezTo>
                  <a:pt x="1116" y="714"/>
                  <a:pt x="1115" y="714"/>
                  <a:pt x="1115" y="713"/>
                </a:cubicBezTo>
                <a:cubicBezTo>
                  <a:pt x="1115" y="710"/>
                  <a:pt x="1115" y="708"/>
                  <a:pt x="1113" y="705"/>
                </a:cubicBezTo>
                <a:cubicBezTo>
                  <a:pt x="1112" y="702"/>
                  <a:pt x="1113" y="699"/>
                  <a:pt x="1115" y="697"/>
                </a:cubicBezTo>
                <a:cubicBezTo>
                  <a:pt x="1117" y="694"/>
                  <a:pt x="1117" y="690"/>
                  <a:pt x="1116" y="687"/>
                </a:cubicBezTo>
                <a:cubicBezTo>
                  <a:pt x="1116" y="686"/>
                  <a:pt x="1114" y="684"/>
                  <a:pt x="1113" y="683"/>
                </a:cubicBezTo>
                <a:cubicBezTo>
                  <a:pt x="1116" y="681"/>
                  <a:pt x="1115" y="678"/>
                  <a:pt x="1121" y="679"/>
                </a:cubicBezTo>
                <a:cubicBezTo>
                  <a:pt x="1122" y="675"/>
                  <a:pt x="1123" y="672"/>
                  <a:pt x="1122" y="669"/>
                </a:cubicBezTo>
                <a:cubicBezTo>
                  <a:pt x="1121" y="668"/>
                  <a:pt x="1121" y="667"/>
                  <a:pt x="1122" y="666"/>
                </a:cubicBezTo>
                <a:cubicBezTo>
                  <a:pt x="1123" y="664"/>
                  <a:pt x="1123" y="662"/>
                  <a:pt x="1123" y="661"/>
                </a:cubicBezTo>
                <a:cubicBezTo>
                  <a:pt x="1122" y="656"/>
                  <a:pt x="1122" y="652"/>
                  <a:pt x="1121" y="648"/>
                </a:cubicBezTo>
                <a:cubicBezTo>
                  <a:pt x="1120" y="646"/>
                  <a:pt x="1119" y="644"/>
                  <a:pt x="1117" y="642"/>
                </a:cubicBezTo>
                <a:cubicBezTo>
                  <a:pt x="1114" y="639"/>
                  <a:pt x="1114" y="635"/>
                  <a:pt x="1117" y="633"/>
                </a:cubicBezTo>
                <a:cubicBezTo>
                  <a:pt x="1116" y="632"/>
                  <a:pt x="1116" y="631"/>
                  <a:pt x="1115" y="629"/>
                </a:cubicBezTo>
                <a:cubicBezTo>
                  <a:pt x="1113" y="626"/>
                  <a:pt x="1115" y="622"/>
                  <a:pt x="1114" y="618"/>
                </a:cubicBezTo>
                <a:cubicBezTo>
                  <a:pt x="1113" y="617"/>
                  <a:pt x="1113" y="616"/>
                  <a:pt x="1111" y="616"/>
                </a:cubicBezTo>
                <a:cubicBezTo>
                  <a:pt x="1108" y="615"/>
                  <a:pt x="1107" y="614"/>
                  <a:pt x="1108" y="612"/>
                </a:cubicBezTo>
                <a:cubicBezTo>
                  <a:pt x="1108" y="611"/>
                  <a:pt x="1108" y="609"/>
                  <a:pt x="1106" y="608"/>
                </a:cubicBezTo>
                <a:cubicBezTo>
                  <a:pt x="1103" y="605"/>
                  <a:pt x="1102" y="603"/>
                  <a:pt x="1101" y="600"/>
                </a:cubicBezTo>
                <a:cubicBezTo>
                  <a:pt x="1100" y="597"/>
                  <a:pt x="1099" y="594"/>
                  <a:pt x="1098" y="591"/>
                </a:cubicBezTo>
                <a:cubicBezTo>
                  <a:pt x="1099" y="589"/>
                  <a:pt x="1101" y="586"/>
                  <a:pt x="1102" y="584"/>
                </a:cubicBezTo>
                <a:cubicBezTo>
                  <a:pt x="1099" y="581"/>
                  <a:pt x="1097" y="577"/>
                  <a:pt x="1096" y="574"/>
                </a:cubicBezTo>
                <a:cubicBezTo>
                  <a:pt x="1096" y="572"/>
                  <a:pt x="1095" y="570"/>
                  <a:pt x="1094" y="568"/>
                </a:cubicBezTo>
                <a:cubicBezTo>
                  <a:pt x="1092" y="565"/>
                  <a:pt x="1092" y="562"/>
                  <a:pt x="1092" y="559"/>
                </a:cubicBezTo>
                <a:cubicBezTo>
                  <a:pt x="1092" y="558"/>
                  <a:pt x="1093" y="557"/>
                  <a:pt x="1093" y="556"/>
                </a:cubicBezTo>
                <a:cubicBezTo>
                  <a:pt x="1093" y="551"/>
                  <a:pt x="1095" y="547"/>
                  <a:pt x="1097" y="542"/>
                </a:cubicBezTo>
                <a:cubicBezTo>
                  <a:pt x="1098" y="540"/>
                  <a:pt x="1097" y="537"/>
                  <a:pt x="1097" y="534"/>
                </a:cubicBezTo>
                <a:cubicBezTo>
                  <a:pt x="1097" y="534"/>
                  <a:pt x="1097" y="533"/>
                  <a:pt x="1097" y="533"/>
                </a:cubicBezTo>
                <a:cubicBezTo>
                  <a:pt x="1098" y="530"/>
                  <a:pt x="1098" y="527"/>
                  <a:pt x="1097" y="524"/>
                </a:cubicBezTo>
                <a:cubicBezTo>
                  <a:pt x="1096" y="521"/>
                  <a:pt x="1099" y="520"/>
                  <a:pt x="1101" y="518"/>
                </a:cubicBezTo>
                <a:cubicBezTo>
                  <a:pt x="1101" y="513"/>
                  <a:pt x="1101" y="513"/>
                  <a:pt x="1101" y="513"/>
                </a:cubicBezTo>
                <a:cubicBezTo>
                  <a:pt x="1099" y="512"/>
                  <a:pt x="1100" y="510"/>
                  <a:pt x="1101" y="509"/>
                </a:cubicBezTo>
                <a:cubicBezTo>
                  <a:pt x="1102" y="506"/>
                  <a:pt x="1102" y="504"/>
                  <a:pt x="1101" y="502"/>
                </a:cubicBezTo>
                <a:cubicBezTo>
                  <a:pt x="1100" y="501"/>
                  <a:pt x="1100" y="500"/>
                  <a:pt x="1102" y="500"/>
                </a:cubicBezTo>
                <a:cubicBezTo>
                  <a:pt x="1104" y="498"/>
                  <a:pt x="1106" y="497"/>
                  <a:pt x="1105" y="495"/>
                </a:cubicBezTo>
                <a:cubicBezTo>
                  <a:pt x="1105" y="494"/>
                  <a:pt x="1106" y="493"/>
                  <a:pt x="1106" y="492"/>
                </a:cubicBezTo>
                <a:cubicBezTo>
                  <a:pt x="1107" y="491"/>
                  <a:pt x="1107" y="489"/>
                  <a:pt x="1107" y="487"/>
                </a:cubicBezTo>
                <a:cubicBezTo>
                  <a:pt x="1108" y="483"/>
                  <a:pt x="1108" y="479"/>
                  <a:pt x="1111" y="475"/>
                </a:cubicBezTo>
                <a:cubicBezTo>
                  <a:pt x="1113" y="473"/>
                  <a:pt x="1114" y="471"/>
                  <a:pt x="1113" y="469"/>
                </a:cubicBezTo>
                <a:cubicBezTo>
                  <a:pt x="1113" y="468"/>
                  <a:pt x="1113" y="467"/>
                  <a:pt x="1114" y="466"/>
                </a:cubicBezTo>
                <a:cubicBezTo>
                  <a:pt x="1117" y="463"/>
                  <a:pt x="1115" y="459"/>
                  <a:pt x="1117" y="456"/>
                </a:cubicBezTo>
                <a:cubicBezTo>
                  <a:pt x="1117" y="456"/>
                  <a:pt x="1117" y="456"/>
                  <a:pt x="1117" y="456"/>
                </a:cubicBezTo>
                <a:cubicBezTo>
                  <a:pt x="1117" y="454"/>
                  <a:pt x="1113" y="453"/>
                  <a:pt x="1115" y="451"/>
                </a:cubicBezTo>
                <a:cubicBezTo>
                  <a:pt x="1116" y="449"/>
                  <a:pt x="1116" y="447"/>
                  <a:pt x="1117" y="446"/>
                </a:cubicBezTo>
                <a:cubicBezTo>
                  <a:pt x="1119" y="443"/>
                  <a:pt x="1118" y="441"/>
                  <a:pt x="1116" y="439"/>
                </a:cubicBezTo>
                <a:cubicBezTo>
                  <a:pt x="1115" y="439"/>
                  <a:pt x="1115" y="439"/>
                  <a:pt x="1115" y="439"/>
                </a:cubicBezTo>
                <a:cubicBezTo>
                  <a:pt x="1115" y="437"/>
                  <a:pt x="1115" y="436"/>
                  <a:pt x="1115" y="434"/>
                </a:cubicBezTo>
                <a:cubicBezTo>
                  <a:pt x="1115" y="433"/>
                  <a:pt x="1116" y="432"/>
                  <a:pt x="1116" y="431"/>
                </a:cubicBezTo>
                <a:cubicBezTo>
                  <a:pt x="1116" y="428"/>
                  <a:pt x="1116" y="426"/>
                  <a:pt x="1115" y="423"/>
                </a:cubicBezTo>
                <a:cubicBezTo>
                  <a:pt x="1114" y="422"/>
                  <a:pt x="1114" y="421"/>
                  <a:pt x="1115" y="420"/>
                </a:cubicBezTo>
                <a:cubicBezTo>
                  <a:pt x="1116" y="417"/>
                  <a:pt x="1114" y="415"/>
                  <a:pt x="1112" y="412"/>
                </a:cubicBezTo>
                <a:cubicBezTo>
                  <a:pt x="1111" y="411"/>
                  <a:pt x="1111" y="409"/>
                  <a:pt x="1113" y="408"/>
                </a:cubicBezTo>
                <a:cubicBezTo>
                  <a:pt x="1113" y="408"/>
                  <a:pt x="1114" y="407"/>
                  <a:pt x="1114" y="407"/>
                </a:cubicBezTo>
                <a:cubicBezTo>
                  <a:pt x="1113" y="403"/>
                  <a:pt x="1114" y="400"/>
                  <a:pt x="1111" y="397"/>
                </a:cubicBezTo>
                <a:cubicBezTo>
                  <a:pt x="1110" y="397"/>
                  <a:pt x="1110" y="396"/>
                  <a:pt x="1110" y="396"/>
                </a:cubicBezTo>
                <a:cubicBezTo>
                  <a:pt x="1112" y="394"/>
                  <a:pt x="1109" y="391"/>
                  <a:pt x="1110" y="389"/>
                </a:cubicBezTo>
                <a:cubicBezTo>
                  <a:pt x="1110" y="388"/>
                  <a:pt x="1110" y="386"/>
                  <a:pt x="1110" y="385"/>
                </a:cubicBezTo>
                <a:cubicBezTo>
                  <a:pt x="1111" y="383"/>
                  <a:pt x="1113" y="381"/>
                  <a:pt x="1114" y="378"/>
                </a:cubicBezTo>
                <a:cubicBezTo>
                  <a:pt x="1114" y="376"/>
                  <a:pt x="1114" y="374"/>
                  <a:pt x="1116" y="372"/>
                </a:cubicBezTo>
                <a:cubicBezTo>
                  <a:pt x="1117" y="370"/>
                  <a:pt x="1118" y="368"/>
                  <a:pt x="1119" y="366"/>
                </a:cubicBezTo>
                <a:cubicBezTo>
                  <a:pt x="1119" y="364"/>
                  <a:pt x="1119" y="363"/>
                  <a:pt x="1119" y="362"/>
                </a:cubicBezTo>
                <a:cubicBezTo>
                  <a:pt x="1120" y="361"/>
                  <a:pt x="1120" y="360"/>
                  <a:pt x="1120" y="358"/>
                </a:cubicBezTo>
                <a:cubicBezTo>
                  <a:pt x="1120" y="357"/>
                  <a:pt x="1119" y="356"/>
                  <a:pt x="1117" y="355"/>
                </a:cubicBezTo>
                <a:cubicBezTo>
                  <a:pt x="1115" y="352"/>
                  <a:pt x="1116" y="349"/>
                  <a:pt x="1117" y="346"/>
                </a:cubicBezTo>
                <a:cubicBezTo>
                  <a:pt x="1117" y="345"/>
                  <a:pt x="1117" y="343"/>
                  <a:pt x="1115" y="342"/>
                </a:cubicBezTo>
                <a:cubicBezTo>
                  <a:pt x="1113" y="340"/>
                  <a:pt x="1112" y="337"/>
                  <a:pt x="1114" y="334"/>
                </a:cubicBezTo>
                <a:cubicBezTo>
                  <a:pt x="1114" y="333"/>
                  <a:pt x="1114" y="332"/>
                  <a:pt x="1113" y="330"/>
                </a:cubicBezTo>
                <a:cubicBezTo>
                  <a:pt x="1112" y="328"/>
                  <a:pt x="1112" y="326"/>
                  <a:pt x="1111" y="325"/>
                </a:cubicBezTo>
                <a:cubicBezTo>
                  <a:pt x="1110" y="323"/>
                  <a:pt x="1109" y="321"/>
                  <a:pt x="1109" y="319"/>
                </a:cubicBezTo>
                <a:cubicBezTo>
                  <a:pt x="1108" y="315"/>
                  <a:pt x="1106" y="312"/>
                  <a:pt x="1103" y="308"/>
                </a:cubicBezTo>
                <a:cubicBezTo>
                  <a:pt x="1102" y="307"/>
                  <a:pt x="1103" y="306"/>
                  <a:pt x="1102" y="305"/>
                </a:cubicBezTo>
                <a:cubicBezTo>
                  <a:pt x="1102" y="305"/>
                  <a:pt x="1103" y="304"/>
                  <a:pt x="1103" y="303"/>
                </a:cubicBezTo>
                <a:cubicBezTo>
                  <a:pt x="1102" y="301"/>
                  <a:pt x="1104" y="300"/>
                  <a:pt x="1107" y="299"/>
                </a:cubicBezTo>
                <a:cubicBezTo>
                  <a:pt x="1107" y="298"/>
                  <a:pt x="1106" y="298"/>
                  <a:pt x="1106" y="297"/>
                </a:cubicBezTo>
                <a:cubicBezTo>
                  <a:pt x="1104" y="296"/>
                  <a:pt x="1103" y="295"/>
                  <a:pt x="1104" y="293"/>
                </a:cubicBezTo>
                <a:cubicBezTo>
                  <a:pt x="1105" y="292"/>
                  <a:pt x="1105" y="290"/>
                  <a:pt x="1102" y="289"/>
                </a:cubicBezTo>
                <a:cubicBezTo>
                  <a:pt x="1102" y="289"/>
                  <a:pt x="1101" y="288"/>
                  <a:pt x="1101" y="288"/>
                </a:cubicBezTo>
                <a:cubicBezTo>
                  <a:pt x="1100" y="286"/>
                  <a:pt x="1099" y="284"/>
                  <a:pt x="1098" y="282"/>
                </a:cubicBezTo>
                <a:cubicBezTo>
                  <a:pt x="1097" y="280"/>
                  <a:pt x="1098" y="278"/>
                  <a:pt x="1099" y="276"/>
                </a:cubicBezTo>
                <a:cubicBezTo>
                  <a:pt x="1100" y="275"/>
                  <a:pt x="1100" y="274"/>
                  <a:pt x="1099" y="273"/>
                </a:cubicBezTo>
                <a:cubicBezTo>
                  <a:pt x="1099" y="272"/>
                  <a:pt x="1099" y="271"/>
                  <a:pt x="1099" y="270"/>
                </a:cubicBezTo>
                <a:cubicBezTo>
                  <a:pt x="1098" y="267"/>
                  <a:pt x="1099" y="264"/>
                  <a:pt x="1093" y="262"/>
                </a:cubicBezTo>
                <a:cubicBezTo>
                  <a:pt x="1093" y="261"/>
                  <a:pt x="1092" y="260"/>
                  <a:pt x="1092" y="260"/>
                </a:cubicBezTo>
                <a:cubicBezTo>
                  <a:pt x="1093" y="258"/>
                  <a:pt x="1092" y="257"/>
                  <a:pt x="1091" y="255"/>
                </a:cubicBezTo>
                <a:cubicBezTo>
                  <a:pt x="1087" y="251"/>
                  <a:pt x="1088" y="247"/>
                  <a:pt x="1086" y="243"/>
                </a:cubicBezTo>
                <a:cubicBezTo>
                  <a:pt x="1086" y="242"/>
                  <a:pt x="1086" y="241"/>
                  <a:pt x="1086" y="241"/>
                </a:cubicBezTo>
                <a:cubicBezTo>
                  <a:pt x="1087" y="237"/>
                  <a:pt x="1088" y="234"/>
                  <a:pt x="1084" y="231"/>
                </a:cubicBezTo>
                <a:cubicBezTo>
                  <a:pt x="1083" y="230"/>
                  <a:pt x="1084" y="228"/>
                  <a:pt x="1086" y="227"/>
                </a:cubicBezTo>
                <a:cubicBezTo>
                  <a:pt x="1088" y="226"/>
                  <a:pt x="1089" y="224"/>
                  <a:pt x="1089" y="223"/>
                </a:cubicBezTo>
                <a:cubicBezTo>
                  <a:pt x="1090" y="222"/>
                  <a:pt x="1090" y="221"/>
                  <a:pt x="1091" y="220"/>
                </a:cubicBezTo>
                <a:cubicBezTo>
                  <a:pt x="1091" y="219"/>
                  <a:pt x="1092" y="219"/>
                  <a:pt x="1092" y="218"/>
                </a:cubicBezTo>
                <a:cubicBezTo>
                  <a:pt x="1092" y="216"/>
                  <a:pt x="1091" y="214"/>
                  <a:pt x="1090" y="211"/>
                </a:cubicBezTo>
                <a:cubicBezTo>
                  <a:pt x="1090" y="211"/>
                  <a:pt x="1090" y="211"/>
                  <a:pt x="1090" y="211"/>
                </a:cubicBezTo>
                <a:cubicBezTo>
                  <a:pt x="1091" y="207"/>
                  <a:pt x="1089" y="204"/>
                  <a:pt x="1087" y="201"/>
                </a:cubicBezTo>
                <a:cubicBezTo>
                  <a:pt x="1087" y="200"/>
                  <a:pt x="1087" y="198"/>
                  <a:pt x="1087" y="197"/>
                </a:cubicBezTo>
                <a:cubicBezTo>
                  <a:pt x="1087" y="196"/>
                  <a:pt x="1087" y="194"/>
                  <a:pt x="1087" y="192"/>
                </a:cubicBezTo>
                <a:cubicBezTo>
                  <a:pt x="1087" y="192"/>
                  <a:pt x="1087" y="191"/>
                  <a:pt x="1087" y="190"/>
                </a:cubicBezTo>
                <a:cubicBezTo>
                  <a:pt x="1088" y="189"/>
                  <a:pt x="1088" y="187"/>
                  <a:pt x="1089" y="186"/>
                </a:cubicBezTo>
                <a:cubicBezTo>
                  <a:pt x="1091" y="183"/>
                  <a:pt x="1091" y="179"/>
                  <a:pt x="1096" y="176"/>
                </a:cubicBezTo>
                <a:cubicBezTo>
                  <a:pt x="1097" y="175"/>
                  <a:pt x="1096" y="174"/>
                  <a:pt x="1096" y="173"/>
                </a:cubicBezTo>
                <a:cubicBezTo>
                  <a:pt x="1096" y="171"/>
                  <a:pt x="1095" y="168"/>
                  <a:pt x="1094" y="166"/>
                </a:cubicBezTo>
                <a:cubicBezTo>
                  <a:pt x="1096" y="166"/>
                  <a:pt x="1097" y="166"/>
                  <a:pt x="1098" y="165"/>
                </a:cubicBezTo>
                <a:cubicBezTo>
                  <a:pt x="1097" y="163"/>
                  <a:pt x="1099" y="161"/>
                  <a:pt x="1101" y="159"/>
                </a:cubicBezTo>
                <a:cubicBezTo>
                  <a:pt x="1102" y="156"/>
                  <a:pt x="1103" y="153"/>
                  <a:pt x="1101" y="150"/>
                </a:cubicBezTo>
                <a:cubicBezTo>
                  <a:pt x="1101" y="150"/>
                  <a:pt x="1101" y="149"/>
                  <a:pt x="1101" y="149"/>
                </a:cubicBezTo>
                <a:cubicBezTo>
                  <a:pt x="1101" y="147"/>
                  <a:pt x="1101" y="146"/>
                  <a:pt x="1100" y="144"/>
                </a:cubicBezTo>
                <a:cubicBezTo>
                  <a:pt x="1100" y="144"/>
                  <a:pt x="1100" y="144"/>
                  <a:pt x="1100" y="143"/>
                </a:cubicBezTo>
                <a:cubicBezTo>
                  <a:pt x="1101" y="141"/>
                  <a:pt x="1100" y="138"/>
                  <a:pt x="1098" y="136"/>
                </a:cubicBezTo>
                <a:cubicBezTo>
                  <a:pt x="1098" y="136"/>
                  <a:pt x="1097" y="135"/>
                  <a:pt x="1098" y="134"/>
                </a:cubicBezTo>
                <a:cubicBezTo>
                  <a:pt x="1100" y="131"/>
                  <a:pt x="1098" y="128"/>
                  <a:pt x="1100" y="125"/>
                </a:cubicBezTo>
                <a:cubicBezTo>
                  <a:pt x="1102" y="124"/>
                  <a:pt x="1104" y="122"/>
                  <a:pt x="1103" y="121"/>
                </a:cubicBezTo>
                <a:cubicBezTo>
                  <a:pt x="1102" y="121"/>
                  <a:pt x="1101" y="120"/>
                  <a:pt x="1101" y="120"/>
                </a:cubicBezTo>
                <a:cubicBezTo>
                  <a:pt x="1099" y="116"/>
                  <a:pt x="1094" y="114"/>
                  <a:pt x="1089" y="112"/>
                </a:cubicBezTo>
                <a:cubicBezTo>
                  <a:pt x="1087" y="111"/>
                  <a:pt x="1086" y="110"/>
                  <a:pt x="1086" y="109"/>
                </a:cubicBezTo>
                <a:cubicBezTo>
                  <a:pt x="1086" y="107"/>
                  <a:pt x="1086" y="106"/>
                  <a:pt x="1086" y="105"/>
                </a:cubicBezTo>
                <a:cubicBezTo>
                  <a:pt x="1086" y="104"/>
                  <a:pt x="1086" y="102"/>
                  <a:pt x="1088" y="101"/>
                </a:cubicBezTo>
                <a:cubicBezTo>
                  <a:pt x="1090" y="99"/>
                  <a:pt x="1091" y="97"/>
                  <a:pt x="1090" y="95"/>
                </a:cubicBezTo>
                <a:cubicBezTo>
                  <a:pt x="1089" y="94"/>
                  <a:pt x="1089" y="94"/>
                  <a:pt x="1090" y="93"/>
                </a:cubicBezTo>
                <a:cubicBezTo>
                  <a:pt x="1092" y="90"/>
                  <a:pt x="1092" y="87"/>
                  <a:pt x="1089" y="84"/>
                </a:cubicBezTo>
                <a:cubicBezTo>
                  <a:pt x="1089" y="83"/>
                  <a:pt x="1089" y="83"/>
                  <a:pt x="1089" y="82"/>
                </a:cubicBezTo>
                <a:cubicBezTo>
                  <a:pt x="1089" y="80"/>
                  <a:pt x="1088" y="77"/>
                  <a:pt x="1086" y="75"/>
                </a:cubicBezTo>
                <a:cubicBezTo>
                  <a:pt x="1082" y="72"/>
                  <a:pt x="1079" y="69"/>
                  <a:pt x="1079" y="66"/>
                </a:cubicBezTo>
                <a:cubicBezTo>
                  <a:pt x="1079" y="65"/>
                  <a:pt x="1079" y="65"/>
                  <a:pt x="1078" y="65"/>
                </a:cubicBezTo>
                <a:cubicBezTo>
                  <a:pt x="1076" y="63"/>
                  <a:pt x="1076" y="61"/>
                  <a:pt x="1077" y="59"/>
                </a:cubicBezTo>
                <a:cubicBezTo>
                  <a:pt x="1077" y="59"/>
                  <a:pt x="1077" y="58"/>
                  <a:pt x="1077" y="58"/>
                </a:cubicBezTo>
                <a:cubicBezTo>
                  <a:pt x="1075" y="55"/>
                  <a:pt x="1073" y="52"/>
                  <a:pt x="1071" y="49"/>
                </a:cubicBezTo>
                <a:cubicBezTo>
                  <a:pt x="1070" y="48"/>
                  <a:pt x="1068" y="48"/>
                  <a:pt x="1067" y="47"/>
                </a:cubicBezTo>
                <a:cubicBezTo>
                  <a:pt x="1066" y="46"/>
                  <a:pt x="1065" y="45"/>
                  <a:pt x="1065" y="45"/>
                </a:cubicBezTo>
                <a:cubicBezTo>
                  <a:pt x="1065" y="43"/>
                  <a:pt x="1063" y="41"/>
                  <a:pt x="1064" y="39"/>
                </a:cubicBezTo>
                <a:cubicBezTo>
                  <a:pt x="1064" y="38"/>
                  <a:pt x="1064" y="37"/>
                  <a:pt x="1063" y="37"/>
                </a:cubicBezTo>
                <a:cubicBezTo>
                  <a:pt x="1063" y="35"/>
                  <a:pt x="1063" y="34"/>
                  <a:pt x="1064" y="33"/>
                </a:cubicBezTo>
                <a:cubicBezTo>
                  <a:pt x="1065" y="31"/>
                  <a:pt x="1065" y="29"/>
                  <a:pt x="1063" y="27"/>
                </a:cubicBezTo>
                <a:cubicBezTo>
                  <a:pt x="1062" y="26"/>
                  <a:pt x="1062" y="25"/>
                  <a:pt x="1062" y="25"/>
                </a:cubicBezTo>
                <a:cubicBezTo>
                  <a:pt x="1062" y="23"/>
                  <a:pt x="1062" y="21"/>
                  <a:pt x="1061" y="20"/>
                </a:cubicBezTo>
                <a:cubicBezTo>
                  <a:pt x="1061" y="19"/>
                  <a:pt x="1060" y="19"/>
                  <a:pt x="1060" y="18"/>
                </a:cubicBezTo>
                <a:cubicBezTo>
                  <a:pt x="1058" y="18"/>
                  <a:pt x="1057" y="17"/>
                  <a:pt x="1056" y="17"/>
                </a:cubicBezTo>
                <a:cubicBezTo>
                  <a:pt x="1053" y="16"/>
                  <a:pt x="1053" y="15"/>
                  <a:pt x="1053" y="14"/>
                </a:cubicBezTo>
                <a:cubicBezTo>
                  <a:pt x="1053" y="10"/>
                  <a:pt x="1050" y="6"/>
                  <a:pt x="1046" y="2"/>
                </a:cubicBezTo>
                <a:cubicBezTo>
                  <a:pt x="1046" y="1"/>
                  <a:pt x="1045" y="1"/>
                  <a:pt x="1045" y="0"/>
                </a:cubicBezTo>
                <a:cubicBezTo>
                  <a:pt x="1045" y="0"/>
                  <a:pt x="1045" y="0"/>
                  <a:pt x="1045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35" name="Google Shape;235;p55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5"/>
          <p:cNvSpPr txBox="1"/>
          <p:nvPr>
            <p:ph idx="1" type="body"/>
          </p:nvPr>
        </p:nvSpPr>
        <p:spPr>
          <a:xfrm>
            <a:off x="1235075" y="2565400"/>
            <a:ext cx="8389938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7" name="Google Shape;23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91154" y="0"/>
            <a:ext cx="1028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5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9" name="Google Shape;239;p55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 blanc 5">
  <p:cSld name="Graphique blanc 5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6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6"/>
          <p:cNvSpPr txBox="1"/>
          <p:nvPr>
            <p:ph idx="1" type="body"/>
          </p:nvPr>
        </p:nvSpPr>
        <p:spPr>
          <a:xfrm>
            <a:off x="1235075" y="2565400"/>
            <a:ext cx="8389938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3" name="Google Shape;24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9217" y="3820107"/>
            <a:ext cx="3211461" cy="272142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6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5" name="Google Shape;245;p56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 graphique">
  <p:cSld name="Comparaison graphiqu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7"/>
          <p:cNvSpPr/>
          <p:nvPr/>
        </p:nvSpPr>
        <p:spPr>
          <a:xfrm>
            <a:off x="4029075" y="0"/>
            <a:ext cx="2019300" cy="6858000"/>
          </a:xfrm>
          <a:custGeom>
            <a:rect b="b" l="l" r="r" t="t"/>
            <a:pathLst>
              <a:path extrusionOk="0" h="2160" w="1125">
                <a:moveTo>
                  <a:pt x="10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07" y="2160"/>
                  <a:pt x="1107" y="2160"/>
                  <a:pt x="1107" y="2160"/>
                </a:cubicBezTo>
                <a:cubicBezTo>
                  <a:pt x="1106" y="2159"/>
                  <a:pt x="1106" y="2157"/>
                  <a:pt x="1105" y="2156"/>
                </a:cubicBezTo>
                <a:cubicBezTo>
                  <a:pt x="1104" y="2153"/>
                  <a:pt x="1104" y="2150"/>
                  <a:pt x="1102" y="2147"/>
                </a:cubicBezTo>
                <a:cubicBezTo>
                  <a:pt x="1103" y="2145"/>
                  <a:pt x="1105" y="2142"/>
                  <a:pt x="1106" y="2140"/>
                </a:cubicBezTo>
                <a:cubicBezTo>
                  <a:pt x="1103" y="2137"/>
                  <a:pt x="1101" y="2134"/>
                  <a:pt x="1100" y="2130"/>
                </a:cubicBezTo>
                <a:cubicBezTo>
                  <a:pt x="1100" y="2128"/>
                  <a:pt x="1099" y="2126"/>
                  <a:pt x="1098" y="2125"/>
                </a:cubicBezTo>
                <a:cubicBezTo>
                  <a:pt x="1096" y="2122"/>
                  <a:pt x="1096" y="2119"/>
                  <a:pt x="1096" y="2116"/>
                </a:cubicBezTo>
                <a:cubicBezTo>
                  <a:pt x="1096" y="2115"/>
                  <a:pt x="1097" y="2113"/>
                  <a:pt x="1097" y="2112"/>
                </a:cubicBezTo>
                <a:cubicBezTo>
                  <a:pt x="1097" y="2107"/>
                  <a:pt x="1099" y="2103"/>
                  <a:pt x="1101" y="2098"/>
                </a:cubicBezTo>
                <a:cubicBezTo>
                  <a:pt x="1102" y="2096"/>
                  <a:pt x="1101" y="2093"/>
                  <a:pt x="1101" y="2090"/>
                </a:cubicBezTo>
                <a:cubicBezTo>
                  <a:pt x="1101" y="2090"/>
                  <a:pt x="1101" y="2090"/>
                  <a:pt x="1101" y="2089"/>
                </a:cubicBezTo>
                <a:cubicBezTo>
                  <a:pt x="1102" y="2086"/>
                  <a:pt x="1102" y="2083"/>
                  <a:pt x="1101" y="2080"/>
                </a:cubicBezTo>
                <a:cubicBezTo>
                  <a:pt x="1100" y="2078"/>
                  <a:pt x="1103" y="2076"/>
                  <a:pt x="1105" y="2075"/>
                </a:cubicBezTo>
                <a:cubicBezTo>
                  <a:pt x="1106" y="2069"/>
                  <a:pt x="1106" y="2069"/>
                  <a:pt x="1106" y="2069"/>
                </a:cubicBezTo>
                <a:cubicBezTo>
                  <a:pt x="1103" y="2068"/>
                  <a:pt x="1104" y="2066"/>
                  <a:pt x="1105" y="2065"/>
                </a:cubicBezTo>
                <a:cubicBezTo>
                  <a:pt x="1106" y="2062"/>
                  <a:pt x="1106" y="2060"/>
                  <a:pt x="1105" y="2058"/>
                </a:cubicBezTo>
                <a:cubicBezTo>
                  <a:pt x="1104" y="2057"/>
                  <a:pt x="1104" y="2056"/>
                  <a:pt x="1106" y="2056"/>
                </a:cubicBezTo>
                <a:cubicBezTo>
                  <a:pt x="1108" y="2054"/>
                  <a:pt x="1110" y="2053"/>
                  <a:pt x="1109" y="2051"/>
                </a:cubicBezTo>
                <a:cubicBezTo>
                  <a:pt x="1109" y="2050"/>
                  <a:pt x="1110" y="2049"/>
                  <a:pt x="1110" y="2048"/>
                </a:cubicBezTo>
                <a:cubicBezTo>
                  <a:pt x="1111" y="2047"/>
                  <a:pt x="1111" y="2045"/>
                  <a:pt x="1111" y="2043"/>
                </a:cubicBezTo>
                <a:cubicBezTo>
                  <a:pt x="1112" y="2039"/>
                  <a:pt x="1112" y="2035"/>
                  <a:pt x="1115" y="2031"/>
                </a:cubicBezTo>
                <a:cubicBezTo>
                  <a:pt x="1117" y="2029"/>
                  <a:pt x="1118" y="2027"/>
                  <a:pt x="1117" y="2025"/>
                </a:cubicBezTo>
                <a:cubicBezTo>
                  <a:pt x="1117" y="2024"/>
                  <a:pt x="1117" y="2023"/>
                  <a:pt x="1118" y="2022"/>
                </a:cubicBezTo>
                <a:cubicBezTo>
                  <a:pt x="1121" y="2019"/>
                  <a:pt x="1119" y="2015"/>
                  <a:pt x="1121" y="2012"/>
                </a:cubicBezTo>
                <a:cubicBezTo>
                  <a:pt x="1121" y="2012"/>
                  <a:pt x="1121" y="2012"/>
                  <a:pt x="1121" y="2012"/>
                </a:cubicBezTo>
                <a:cubicBezTo>
                  <a:pt x="1121" y="2010"/>
                  <a:pt x="1117" y="2009"/>
                  <a:pt x="1119" y="2007"/>
                </a:cubicBezTo>
                <a:cubicBezTo>
                  <a:pt x="1120" y="2005"/>
                  <a:pt x="1120" y="2004"/>
                  <a:pt x="1121" y="2002"/>
                </a:cubicBezTo>
                <a:cubicBezTo>
                  <a:pt x="1123" y="1999"/>
                  <a:pt x="1122" y="1998"/>
                  <a:pt x="1120" y="1995"/>
                </a:cubicBezTo>
                <a:cubicBezTo>
                  <a:pt x="1119" y="1995"/>
                  <a:pt x="1119" y="1995"/>
                  <a:pt x="1119" y="1995"/>
                </a:cubicBezTo>
                <a:cubicBezTo>
                  <a:pt x="1119" y="1993"/>
                  <a:pt x="1119" y="1992"/>
                  <a:pt x="1119" y="1990"/>
                </a:cubicBezTo>
                <a:cubicBezTo>
                  <a:pt x="1119" y="1989"/>
                  <a:pt x="1120" y="1988"/>
                  <a:pt x="1120" y="1987"/>
                </a:cubicBezTo>
                <a:cubicBezTo>
                  <a:pt x="1120" y="1984"/>
                  <a:pt x="1120" y="1982"/>
                  <a:pt x="1119" y="1979"/>
                </a:cubicBezTo>
                <a:cubicBezTo>
                  <a:pt x="1118" y="1978"/>
                  <a:pt x="1118" y="1977"/>
                  <a:pt x="1119" y="1976"/>
                </a:cubicBezTo>
                <a:cubicBezTo>
                  <a:pt x="1120" y="1973"/>
                  <a:pt x="1118" y="1971"/>
                  <a:pt x="1117" y="1968"/>
                </a:cubicBezTo>
                <a:cubicBezTo>
                  <a:pt x="1116" y="1967"/>
                  <a:pt x="1115" y="1966"/>
                  <a:pt x="1117" y="1964"/>
                </a:cubicBezTo>
                <a:cubicBezTo>
                  <a:pt x="1117" y="1964"/>
                  <a:pt x="1118" y="1963"/>
                  <a:pt x="1118" y="1963"/>
                </a:cubicBezTo>
                <a:cubicBezTo>
                  <a:pt x="1117" y="1960"/>
                  <a:pt x="1118" y="1956"/>
                  <a:pt x="1115" y="1953"/>
                </a:cubicBezTo>
                <a:cubicBezTo>
                  <a:pt x="1114" y="1953"/>
                  <a:pt x="1114" y="1953"/>
                  <a:pt x="1114" y="1952"/>
                </a:cubicBezTo>
                <a:cubicBezTo>
                  <a:pt x="1116" y="1950"/>
                  <a:pt x="1113" y="1948"/>
                  <a:pt x="1114" y="1945"/>
                </a:cubicBezTo>
                <a:cubicBezTo>
                  <a:pt x="1114" y="1944"/>
                  <a:pt x="1114" y="1942"/>
                  <a:pt x="1114" y="1941"/>
                </a:cubicBezTo>
                <a:cubicBezTo>
                  <a:pt x="1115" y="1939"/>
                  <a:pt x="1117" y="1937"/>
                  <a:pt x="1118" y="1934"/>
                </a:cubicBezTo>
                <a:cubicBezTo>
                  <a:pt x="1118" y="1932"/>
                  <a:pt x="1118" y="1930"/>
                  <a:pt x="1120" y="1928"/>
                </a:cubicBezTo>
                <a:cubicBezTo>
                  <a:pt x="1121" y="1926"/>
                  <a:pt x="1122" y="1924"/>
                  <a:pt x="1123" y="1922"/>
                </a:cubicBezTo>
                <a:cubicBezTo>
                  <a:pt x="1123" y="1921"/>
                  <a:pt x="1123" y="1919"/>
                  <a:pt x="1123" y="1918"/>
                </a:cubicBezTo>
                <a:cubicBezTo>
                  <a:pt x="1124" y="1917"/>
                  <a:pt x="1124" y="1916"/>
                  <a:pt x="1125" y="1914"/>
                </a:cubicBezTo>
                <a:cubicBezTo>
                  <a:pt x="1124" y="1913"/>
                  <a:pt x="1123" y="1912"/>
                  <a:pt x="1121" y="1911"/>
                </a:cubicBezTo>
                <a:cubicBezTo>
                  <a:pt x="1119" y="1908"/>
                  <a:pt x="1120" y="1905"/>
                  <a:pt x="1121" y="1902"/>
                </a:cubicBezTo>
                <a:cubicBezTo>
                  <a:pt x="1121" y="1901"/>
                  <a:pt x="1121" y="1899"/>
                  <a:pt x="1119" y="1898"/>
                </a:cubicBezTo>
                <a:cubicBezTo>
                  <a:pt x="1117" y="1896"/>
                  <a:pt x="1116" y="1893"/>
                  <a:pt x="1118" y="1890"/>
                </a:cubicBezTo>
                <a:cubicBezTo>
                  <a:pt x="1118" y="1889"/>
                  <a:pt x="1118" y="1888"/>
                  <a:pt x="1117" y="1886"/>
                </a:cubicBezTo>
                <a:cubicBezTo>
                  <a:pt x="1116" y="1884"/>
                  <a:pt x="1116" y="1882"/>
                  <a:pt x="1115" y="1881"/>
                </a:cubicBezTo>
                <a:cubicBezTo>
                  <a:pt x="1114" y="1879"/>
                  <a:pt x="1113" y="1877"/>
                  <a:pt x="1113" y="1875"/>
                </a:cubicBezTo>
                <a:cubicBezTo>
                  <a:pt x="1112" y="1871"/>
                  <a:pt x="1110" y="1868"/>
                  <a:pt x="1107" y="1864"/>
                </a:cubicBezTo>
                <a:cubicBezTo>
                  <a:pt x="1107" y="1863"/>
                  <a:pt x="1107" y="1862"/>
                  <a:pt x="1106" y="1861"/>
                </a:cubicBezTo>
                <a:cubicBezTo>
                  <a:pt x="1106" y="1861"/>
                  <a:pt x="1107" y="1860"/>
                  <a:pt x="1107" y="1859"/>
                </a:cubicBezTo>
                <a:cubicBezTo>
                  <a:pt x="1107" y="1857"/>
                  <a:pt x="1108" y="1856"/>
                  <a:pt x="1111" y="1855"/>
                </a:cubicBezTo>
                <a:cubicBezTo>
                  <a:pt x="1111" y="1854"/>
                  <a:pt x="1110" y="1854"/>
                  <a:pt x="1110" y="1853"/>
                </a:cubicBezTo>
                <a:cubicBezTo>
                  <a:pt x="1108" y="1852"/>
                  <a:pt x="1107" y="1851"/>
                  <a:pt x="1108" y="1849"/>
                </a:cubicBezTo>
                <a:cubicBezTo>
                  <a:pt x="1109" y="1848"/>
                  <a:pt x="1109" y="1846"/>
                  <a:pt x="1106" y="1845"/>
                </a:cubicBezTo>
                <a:cubicBezTo>
                  <a:pt x="1106" y="1845"/>
                  <a:pt x="1105" y="1844"/>
                  <a:pt x="1105" y="1844"/>
                </a:cubicBezTo>
                <a:cubicBezTo>
                  <a:pt x="1104" y="1842"/>
                  <a:pt x="1103" y="1840"/>
                  <a:pt x="1102" y="1838"/>
                </a:cubicBezTo>
                <a:cubicBezTo>
                  <a:pt x="1101" y="1836"/>
                  <a:pt x="1102" y="1834"/>
                  <a:pt x="1103" y="1832"/>
                </a:cubicBezTo>
                <a:cubicBezTo>
                  <a:pt x="1104" y="1831"/>
                  <a:pt x="1104" y="1830"/>
                  <a:pt x="1103" y="1829"/>
                </a:cubicBezTo>
                <a:cubicBezTo>
                  <a:pt x="1103" y="1828"/>
                  <a:pt x="1103" y="1827"/>
                  <a:pt x="1103" y="1826"/>
                </a:cubicBezTo>
                <a:cubicBezTo>
                  <a:pt x="1102" y="1823"/>
                  <a:pt x="1103" y="1820"/>
                  <a:pt x="1097" y="1818"/>
                </a:cubicBezTo>
                <a:cubicBezTo>
                  <a:pt x="1097" y="1817"/>
                  <a:pt x="1096" y="1816"/>
                  <a:pt x="1096" y="1816"/>
                </a:cubicBezTo>
                <a:cubicBezTo>
                  <a:pt x="1097" y="1814"/>
                  <a:pt x="1096" y="1813"/>
                  <a:pt x="1095" y="1811"/>
                </a:cubicBezTo>
                <a:cubicBezTo>
                  <a:pt x="1091" y="1807"/>
                  <a:pt x="1092" y="1803"/>
                  <a:pt x="1090" y="1799"/>
                </a:cubicBezTo>
                <a:cubicBezTo>
                  <a:pt x="1090" y="1798"/>
                  <a:pt x="1090" y="1797"/>
                  <a:pt x="1090" y="1797"/>
                </a:cubicBezTo>
                <a:cubicBezTo>
                  <a:pt x="1091" y="1794"/>
                  <a:pt x="1092" y="1790"/>
                  <a:pt x="1088" y="1787"/>
                </a:cubicBezTo>
                <a:cubicBezTo>
                  <a:pt x="1087" y="1786"/>
                  <a:pt x="1088" y="1784"/>
                  <a:pt x="1090" y="1783"/>
                </a:cubicBezTo>
                <a:cubicBezTo>
                  <a:pt x="1092" y="1782"/>
                  <a:pt x="1093" y="1780"/>
                  <a:pt x="1093" y="1779"/>
                </a:cubicBezTo>
                <a:cubicBezTo>
                  <a:pt x="1094" y="1778"/>
                  <a:pt x="1095" y="1777"/>
                  <a:pt x="1095" y="1776"/>
                </a:cubicBezTo>
                <a:cubicBezTo>
                  <a:pt x="1095" y="1775"/>
                  <a:pt x="1096" y="1775"/>
                  <a:pt x="1096" y="1774"/>
                </a:cubicBezTo>
                <a:cubicBezTo>
                  <a:pt x="1096" y="1772"/>
                  <a:pt x="1095" y="1770"/>
                  <a:pt x="1094" y="1767"/>
                </a:cubicBezTo>
                <a:cubicBezTo>
                  <a:pt x="1094" y="1767"/>
                  <a:pt x="1094" y="1767"/>
                  <a:pt x="1094" y="1767"/>
                </a:cubicBezTo>
                <a:cubicBezTo>
                  <a:pt x="1095" y="1763"/>
                  <a:pt x="1093" y="1760"/>
                  <a:pt x="1091" y="1757"/>
                </a:cubicBezTo>
                <a:cubicBezTo>
                  <a:pt x="1091" y="1756"/>
                  <a:pt x="1091" y="1755"/>
                  <a:pt x="1091" y="1753"/>
                </a:cubicBezTo>
                <a:cubicBezTo>
                  <a:pt x="1091" y="1752"/>
                  <a:pt x="1091" y="1750"/>
                  <a:pt x="1091" y="1749"/>
                </a:cubicBezTo>
                <a:cubicBezTo>
                  <a:pt x="1091" y="1748"/>
                  <a:pt x="1091" y="1747"/>
                  <a:pt x="1091" y="1746"/>
                </a:cubicBezTo>
                <a:cubicBezTo>
                  <a:pt x="1092" y="1745"/>
                  <a:pt x="1092" y="1743"/>
                  <a:pt x="1093" y="1742"/>
                </a:cubicBezTo>
                <a:cubicBezTo>
                  <a:pt x="1095" y="1739"/>
                  <a:pt x="1095" y="1735"/>
                  <a:pt x="1100" y="1732"/>
                </a:cubicBezTo>
                <a:cubicBezTo>
                  <a:pt x="1101" y="1732"/>
                  <a:pt x="1100" y="1730"/>
                  <a:pt x="1100" y="1729"/>
                </a:cubicBezTo>
                <a:cubicBezTo>
                  <a:pt x="1100" y="1727"/>
                  <a:pt x="1099" y="1725"/>
                  <a:pt x="1099" y="1722"/>
                </a:cubicBezTo>
                <a:cubicBezTo>
                  <a:pt x="1100" y="1722"/>
                  <a:pt x="1101" y="1722"/>
                  <a:pt x="1102" y="1721"/>
                </a:cubicBezTo>
                <a:cubicBezTo>
                  <a:pt x="1101" y="1719"/>
                  <a:pt x="1103" y="1717"/>
                  <a:pt x="1105" y="1715"/>
                </a:cubicBezTo>
                <a:cubicBezTo>
                  <a:pt x="1106" y="1712"/>
                  <a:pt x="1107" y="1709"/>
                  <a:pt x="1105" y="1707"/>
                </a:cubicBezTo>
                <a:cubicBezTo>
                  <a:pt x="1105" y="1706"/>
                  <a:pt x="1105" y="1705"/>
                  <a:pt x="1105" y="1705"/>
                </a:cubicBezTo>
                <a:cubicBezTo>
                  <a:pt x="1105" y="1703"/>
                  <a:pt x="1105" y="1702"/>
                  <a:pt x="1104" y="1700"/>
                </a:cubicBezTo>
                <a:cubicBezTo>
                  <a:pt x="1104" y="1700"/>
                  <a:pt x="1104" y="1700"/>
                  <a:pt x="1104" y="1699"/>
                </a:cubicBezTo>
                <a:cubicBezTo>
                  <a:pt x="1105" y="1697"/>
                  <a:pt x="1104" y="1695"/>
                  <a:pt x="1102" y="1692"/>
                </a:cubicBezTo>
                <a:cubicBezTo>
                  <a:pt x="1102" y="1692"/>
                  <a:pt x="1101" y="1691"/>
                  <a:pt x="1102" y="1691"/>
                </a:cubicBezTo>
                <a:cubicBezTo>
                  <a:pt x="1104" y="1687"/>
                  <a:pt x="1102" y="1684"/>
                  <a:pt x="1104" y="1681"/>
                </a:cubicBezTo>
                <a:cubicBezTo>
                  <a:pt x="1106" y="1680"/>
                  <a:pt x="1108" y="1678"/>
                  <a:pt x="1107" y="1677"/>
                </a:cubicBezTo>
                <a:cubicBezTo>
                  <a:pt x="1106" y="1677"/>
                  <a:pt x="1105" y="1676"/>
                  <a:pt x="1105" y="1676"/>
                </a:cubicBezTo>
                <a:cubicBezTo>
                  <a:pt x="1103" y="1672"/>
                  <a:pt x="1098" y="1670"/>
                  <a:pt x="1093" y="1668"/>
                </a:cubicBezTo>
                <a:cubicBezTo>
                  <a:pt x="1091" y="1667"/>
                  <a:pt x="1090" y="1666"/>
                  <a:pt x="1090" y="1665"/>
                </a:cubicBezTo>
                <a:cubicBezTo>
                  <a:pt x="1090" y="1664"/>
                  <a:pt x="1090" y="1662"/>
                  <a:pt x="1090" y="1661"/>
                </a:cubicBezTo>
                <a:cubicBezTo>
                  <a:pt x="1090" y="1660"/>
                  <a:pt x="1090" y="1658"/>
                  <a:pt x="1092" y="1657"/>
                </a:cubicBezTo>
                <a:cubicBezTo>
                  <a:pt x="1094" y="1655"/>
                  <a:pt x="1095" y="1653"/>
                  <a:pt x="1094" y="1651"/>
                </a:cubicBezTo>
                <a:cubicBezTo>
                  <a:pt x="1093" y="1650"/>
                  <a:pt x="1093" y="1650"/>
                  <a:pt x="1094" y="1649"/>
                </a:cubicBezTo>
                <a:cubicBezTo>
                  <a:pt x="1096" y="1646"/>
                  <a:pt x="1096" y="1643"/>
                  <a:pt x="1093" y="1640"/>
                </a:cubicBezTo>
                <a:cubicBezTo>
                  <a:pt x="1093" y="1640"/>
                  <a:pt x="1093" y="1639"/>
                  <a:pt x="1093" y="1638"/>
                </a:cubicBezTo>
                <a:cubicBezTo>
                  <a:pt x="1093" y="1636"/>
                  <a:pt x="1092" y="1634"/>
                  <a:pt x="1090" y="1631"/>
                </a:cubicBezTo>
                <a:cubicBezTo>
                  <a:pt x="1086" y="1629"/>
                  <a:pt x="1083" y="1625"/>
                  <a:pt x="1083" y="1622"/>
                </a:cubicBezTo>
                <a:cubicBezTo>
                  <a:pt x="1083" y="1622"/>
                  <a:pt x="1083" y="1621"/>
                  <a:pt x="1082" y="1621"/>
                </a:cubicBezTo>
                <a:cubicBezTo>
                  <a:pt x="1080" y="1619"/>
                  <a:pt x="1081" y="1617"/>
                  <a:pt x="1081" y="1615"/>
                </a:cubicBezTo>
                <a:cubicBezTo>
                  <a:pt x="1081" y="1615"/>
                  <a:pt x="1081" y="1614"/>
                  <a:pt x="1081" y="1614"/>
                </a:cubicBezTo>
                <a:cubicBezTo>
                  <a:pt x="1079" y="1611"/>
                  <a:pt x="1077" y="1608"/>
                  <a:pt x="1075" y="1606"/>
                </a:cubicBezTo>
                <a:cubicBezTo>
                  <a:pt x="1074" y="1604"/>
                  <a:pt x="1072" y="1604"/>
                  <a:pt x="1071" y="1603"/>
                </a:cubicBezTo>
                <a:cubicBezTo>
                  <a:pt x="1070" y="1602"/>
                  <a:pt x="1069" y="1601"/>
                  <a:pt x="1069" y="1601"/>
                </a:cubicBezTo>
                <a:cubicBezTo>
                  <a:pt x="1069" y="1599"/>
                  <a:pt x="1067" y="1597"/>
                  <a:pt x="1068" y="1595"/>
                </a:cubicBezTo>
                <a:cubicBezTo>
                  <a:pt x="1068" y="1594"/>
                  <a:pt x="1068" y="1593"/>
                  <a:pt x="1067" y="1593"/>
                </a:cubicBezTo>
                <a:cubicBezTo>
                  <a:pt x="1067" y="1591"/>
                  <a:pt x="1067" y="1590"/>
                  <a:pt x="1068" y="1589"/>
                </a:cubicBezTo>
                <a:cubicBezTo>
                  <a:pt x="1069" y="1587"/>
                  <a:pt x="1069" y="1585"/>
                  <a:pt x="1067" y="1583"/>
                </a:cubicBezTo>
                <a:cubicBezTo>
                  <a:pt x="1066" y="1582"/>
                  <a:pt x="1066" y="1581"/>
                  <a:pt x="1066" y="1581"/>
                </a:cubicBezTo>
                <a:cubicBezTo>
                  <a:pt x="1066" y="1579"/>
                  <a:pt x="1066" y="1578"/>
                  <a:pt x="1065" y="1576"/>
                </a:cubicBezTo>
                <a:cubicBezTo>
                  <a:pt x="1065" y="1576"/>
                  <a:pt x="1065" y="1575"/>
                  <a:pt x="1064" y="1574"/>
                </a:cubicBezTo>
                <a:cubicBezTo>
                  <a:pt x="1062" y="1574"/>
                  <a:pt x="1061" y="1573"/>
                  <a:pt x="1060" y="1573"/>
                </a:cubicBezTo>
                <a:cubicBezTo>
                  <a:pt x="1057" y="1572"/>
                  <a:pt x="1057" y="1571"/>
                  <a:pt x="1057" y="1570"/>
                </a:cubicBezTo>
                <a:cubicBezTo>
                  <a:pt x="1057" y="1566"/>
                  <a:pt x="1054" y="1562"/>
                  <a:pt x="1050" y="1558"/>
                </a:cubicBezTo>
                <a:cubicBezTo>
                  <a:pt x="1050" y="1557"/>
                  <a:pt x="1049" y="1557"/>
                  <a:pt x="1049" y="1556"/>
                </a:cubicBezTo>
                <a:cubicBezTo>
                  <a:pt x="1050" y="1554"/>
                  <a:pt x="1049" y="1552"/>
                  <a:pt x="1051" y="1550"/>
                </a:cubicBezTo>
                <a:cubicBezTo>
                  <a:pt x="1051" y="1549"/>
                  <a:pt x="1051" y="1548"/>
                  <a:pt x="1051" y="1548"/>
                </a:cubicBezTo>
                <a:cubicBezTo>
                  <a:pt x="1051" y="1546"/>
                  <a:pt x="1052" y="1544"/>
                  <a:pt x="1055" y="1543"/>
                </a:cubicBezTo>
                <a:cubicBezTo>
                  <a:pt x="1058" y="1541"/>
                  <a:pt x="1059" y="1540"/>
                  <a:pt x="1057" y="1538"/>
                </a:cubicBezTo>
                <a:cubicBezTo>
                  <a:pt x="1057" y="1537"/>
                  <a:pt x="1056" y="1536"/>
                  <a:pt x="1056" y="1536"/>
                </a:cubicBezTo>
                <a:cubicBezTo>
                  <a:pt x="1055" y="1535"/>
                  <a:pt x="1054" y="1534"/>
                  <a:pt x="1056" y="1533"/>
                </a:cubicBezTo>
                <a:cubicBezTo>
                  <a:pt x="1056" y="1533"/>
                  <a:pt x="1056" y="1532"/>
                  <a:pt x="1056" y="1531"/>
                </a:cubicBezTo>
                <a:cubicBezTo>
                  <a:pt x="1057" y="1530"/>
                  <a:pt x="1058" y="1528"/>
                  <a:pt x="1061" y="1527"/>
                </a:cubicBezTo>
                <a:cubicBezTo>
                  <a:pt x="1060" y="1527"/>
                  <a:pt x="1060" y="1526"/>
                  <a:pt x="1060" y="1526"/>
                </a:cubicBezTo>
                <a:cubicBezTo>
                  <a:pt x="1059" y="1523"/>
                  <a:pt x="1059" y="1521"/>
                  <a:pt x="1063" y="1520"/>
                </a:cubicBezTo>
                <a:cubicBezTo>
                  <a:pt x="1064" y="1520"/>
                  <a:pt x="1064" y="1518"/>
                  <a:pt x="1064" y="1518"/>
                </a:cubicBezTo>
                <a:cubicBezTo>
                  <a:pt x="1063" y="1516"/>
                  <a:pt x="1064" y="1515"/>
                  <a:pt x="1066" y="1514"/>
                </a:cubicBezTo>
                <a:cubicBezTo>
                  <a:pt x="1068" y="1512"/>
                  <a:pt x="1068" y="1510"/>
                  <a:pt x="1067" y="1508"/>
                </a:cubicBezTo>
                <a:cubicBezTo>
                  <a:pt x="1066" y="1507"/>
                  <a:pt x="1067" y="1505"/>
                  <a:pt x="1067" y="1504"/>
                </a:cubicBezTo>
                <a:cubicBezTo>
                  <a:pt x="1067" y="1502"/>
                  <a:pt x="1068" y="1500"/>
                  <a:pt x="1065" y="1498"/>
                </a:cubicBezTo>
                <a:cubicBezTo>
                  <a:pt x="1063" y="1497"/>
                  <a:pt x="1064" y="1496"/>
                  <a:pt x="1066" y="1495"/>
                </a:cubicBezTo>
                <a:cubicBezTo>
                  <a:pt x="1069" y="1493"/>
                  <a:pt x="1069" y="1492"/>
                  <a:pt x="1066" y="1490"/>
                </a:cubicBezTo>
                <a:cubicBezTo>
                  <a:pt x="1064" y="1489"/>
                  <a:pt x="1062" y="1488"/>
                  <a:pt x="1060" y="1486"/>
                </a:cubicBezTo>
                <a:cubicBezTo>
                  <a:pt x="1059" y="1485"/>
                  <a:pt x="1058" y="1483"/>
                  <a:pt x="1059" y="1481"/>
                </a:cubicBezTo>
                <a:cubicBezTo>
                  <a:pt x="1059" y="1479"/>
                  <a:pt x="1058" y="1478"/>
                  <a:pt x="1055" y="1476"/>
                </a:cubicBezTo>
                <a:cubicBezTo>
                  <a:pt x="1054" y="1475"/>
                  <a:pt x="1053" y="1474"/>
                  <a:pt x="1052" y="1473"/>
                </a:cubicBezTo>
                <a:cubicBezTo>
                  <a:pt x="1051" y="1471"/>
                  <a:pt x="1050" y="1469"/>
                  <a:pt x="1049" y="1467"/>
                </a:cubicBezTo>
                <a:cubicBezTo>
                  <a:pt x="1051" y="1467"/>
                  <a:pt x="1051" y="1465"/>
                  <a:pt x="1051" y="1464"/>
                </a:cubicBezTo>
                <a:cubicBezTo>
                  <a:pt x="1050" y="1458"/>
                  <a:pt x="1053" y="1452"/>
                  <a:pt x="1060" y="1447"/>
                </a:cubicBezTo>
                <a:cubicBezTo>
                  <a:pt x="1061" y="1446"/>
                  <a:pt x="1063" y="1445"/>
                  <a:pt x="1064" y="1444"/>
                </a:cubicBezTo>
                <a:cubicBezTo>
                  <a:pt x="1066" y="1444"/>
                  <a:pt x="1067" y="1443"/>
                  <a:pt x="1068" y="1442"/>
                </a:cubicBezTo>
                <a:cubicBezTo>
                  <a:pt x="1070" y="1440"/>
                  <a:pt x="1071" y="1438"/>
                  <a:pt x="1074" y="1436"/>
                </a:cubicBezTo>
                <a:cubicBezTo>
                  <a:pt x="1076" y="1435"/>
                  <a:pt x="1075" y="1433"/>
                  <a:pt x="1076" y="1432"/>
                </a:cubicBezTo>
                <a:cubicBezTo>
                  <a:pt x="1077" y="1429"/>
                  <a:pt x="1079" y="1426"/>
                  <a:pt x="1082" y="1423"/>
                </a:cubicBezTo>
                <a:cubicBezTo>
                  <a:pt x="1084" y="1421"/>
                  <a:pt x="1084" y="1418"/>
                  <a:pt x="1084" y="1416"/>
                </a:cubicBezTo>
                <a:cubicBezTo>
                  <a:pt x="1084" y="1415"/>
                  <a:pt x="1083" y="1413"/>
                  <a:pt x="1086" y="1412"/>
                </a:cubicBezTo>
                <a:cubicBezTo>
                  <a:pt x="1087" y="1412"/>
                  <a:pt x="1087" y="1411"/>
                  <a:pt x="1087" y="1410"/>
                </a:cubicBezTo>
                <a:cubicBezTo>
                  <a:pt x="1088" y="1410"/>
                  <a:pt x="1087" y="1409"/>
                  <a:pt x="1088" y="1409"/>
                </a:cubicBezTo>
                <a:cubicBezTo>
                  <a:pt x="1093" y="1405"/>
                  <a:pt x="1089" y="1402"/>
                  <a:pt x="1086" y="1399"/>
                </a:cubicBezTo>
                <a:cubicBezTo>
                  <a:pt x="1085" y="1398"/>
                  <a:pt x="1084" y="1398"/>
                  <a:pt x="1083" y="1397"/>
                </a:cubicBezTo>
                <a:cubicBezTo>
                  <a:pt x="1080" y="1395"/>
                  <a:pt x="1080" y="1394"/>
                  <a:pt x="1082" y="1392"/>
                </a:cubicBezTo>
                <a:cubicBezTo>
                  <a:pt x="1081" y="1391"/>
                  <a:pt x="1080" y="1390"/>
                  <a:pt x="1080" y="1388"/>
                </a:cubicBezTo>
                <a:cubicBezTo>
                  <a:pt x="1082" y="1388"/>
                  <a:pt x="1081" y="1385"/>
                  <a:pt x="1080" y="1384"/>
                </a:cubicBezTo>
                <a:cubicBezTo>
                  <a:pt x="1078" y="1383"/>
                  <a:pt x="1077" y="1383"/>
                  <a:pt x="1076" y="1382"/>
                </a:cubicBezTo>
                <a:cubicBezTo>
                  <a:pt x="1074" y="1380"/>
                  <a:pt x="1072" y="1377"/>
                  <a:pt x="1070" y="1375"/>
                </a:cubicBezTo>
                <a:cubicBezTo>
                  <a:pt x="1069" y="1373"/>
                  <a:pt x="1069" y="1372"/>
                  <a:pt x="1068" y="1370"/>
                </a:cubicBezTo>
                <a:cubicBezTo>
                  <a:pt x="1068" y="1368"/>
                  <a:pt x="1065" y="1365"/>
                  <a:pt x="1066" y="1362"/>
                </a:cubicBezTo>
                <a:cubicBezTo>
                  <a:pt x="1066" y="1362"/>
                  <a:pt x="1066" y="1362"/>
                  <a:pt x="1066" y="1362"/>
                </a:cubicBezTo>
                <a:cubicBezTo>
                  <a:pt x="1063" y="1357"/>
                  <a:pt x="1066" y="1352"/>
                  <a:pt x="1066" y="1348"/>
                </a:cubicBezTo>
                <a:cubicBezTo>
                  <a:pt x="1065" y="1346"/>
                  <a:pt x="1065" y="1343"/>
                  <a:pt x="1066" y="1341"/>
                </a:cubicBezTo>
                <a:cubicBezTo>
                  <a:pt x="1066" y="1341"/>
                  <a:pt x="1066" y="1340"/>
                  <a:pt x="1067" y="1340"/>
                </a:cubicBezTo>
                <a:cubicBezTo>
                  <a:pt x="1069" y="1338"/>
                  <a:pt x="1069" y="1337"/>
                  <a:pt x="1069" y="1336"/>
                </a:cubicBezTo>
                <a:cubicBezTo>
                  <a:pt x="1069" y="1335"/>
                  <a:pt x="1069" y="1334"/>
                  <a:pt x="1070" y="1334"/>
                </a:cubicBezTo>
                <a:cubicBezTo>
                  <a:pt x="1073" y="1332"/>
                  <a:pt x="1072" y="1331"/>
                  <a:pt x="1069" y="1329"/>
                </a:cubicBezTo>
                <a:cubicBezTo>
                  <a:pt x="1069" y="1329"/>
                  <a:pt x="1070" y="1328"/>
                  <a:pt x="1070" y="1328"/>
                </a:cubicBezTo>
                <a:cubicBezTo>
                  <a:pt x="1071" y="1327"/>
                  <a:pt x="1071" y="1326"/>
                  <a:pt x="1069" y="1325"/>
                </a:cubicBezTo>
                <a:cubicBezTo>
                  <a:pt x="1064" y="1322"/>
                  <a:pt x="1062" y="1319"/>
                  <a:pt x="1061" y="1315"/>
                </a:cubicBezTo>
                <a:cubicBezTo>
                  <a:pt x="1061" y="1315"/>
                  <a:pt x="1061" y="1315"/>
                  <a:pt x="1061" y="1314"/>
                </a:cubicBezTo>
                <a:cubicBezTo>
                  <a:pt x="1063" y="1312"/>
                  <a:pt x="1062" y="1310"/>
                  <a:pt x="1063" y="1307"/>
                </a:cubicBezTo>
                <a:cubicBezTo>
                  <a:pt x="1064" y="1306"/>
                  <a:pt x="1063" y="1305"/>
                  <a:pt x="1063" y="1303"/>
                </a:cubicBezTo>
                <a:cubicBezTo>
                  <a:pt x="1064" y="1302"/>
                  <a:pt x="1066" y="1300"/>
                  <a:pt x="1067" y="1299"/>
                </a:cubicBezTo>
                <a:cubicBezTo>
                  <a:pt x="1065" y="1297"/>
                  <a:pt x="1064" y="1296"/>
                  <a:pt x="1066" y="1294"/>
                </a:cubicBezTo>
                <a:cubicBezTo>
                  <a:pt x="1066" y="1294"/>
                  <a:pt x="1065" y="1293"/>
                  <a:pt x="1065" y="1292"/>
                </a:cubicBezTo>
                <a:cubicBezTo>
                  <a:pt x="1065" y="1291"/>
                  <a:pt x="1066" y="1290"/>
                  <a:pt x="1066" y="1288"/>
                </a:cubicBezTo>
                <a:cubicBezTo>
                  <a:pt x="1066" y="1288"/>
                  <a:pt x="1067" y="1287"/>
                  <a:pt x="1067" y="1287"/>
                </a:cubicBezTo>
                <a:cubicBezTo>
                  <a:pt x="1067" y="1284"/>
                  <a:pt x="1066" y="1281"/>
                  <a:pt x="1065" y="1277"/>
                </a:cubicBezTo>
                <a:cubicBezTo>
                  <a:pt x="1065" y="1276"/>
                  <a:pt x="1064" y="1275"/>
                  <a:pt x="1064" y="1273"/>
                </a:cubicBezTo>
                <a:cubicBezTo>
                  <a:pt x="1065" y="1271"/>
                  <a:pt x="1064" y="1269"/>
                  <a:pt x="1067" y="1267"/>
                </a:cubicBezTo>
                <a:cubicBezTo>
                  <a:pt x="1067" y="1267"/>
                  <a:pt x="1067" y="1266"/>
                  <a:pt x="1067" y="1266"/>
                </a:cubicBezTo>
                <a:cubicBezTo>
                  <a:pt x="1067" y="1264"/>
                  <a:pt x="1067" y="1262"/>
                  <a:pt x="1066" y="1260"/>
                </a:cubicBezTo>
                <a:cubicBezTo>
                  <a:pt x="1066" y="1259"/>
                  <a:pt x="1066" y="1259"/>
                  <a:pt x="1066" y="1258"/>
                </a:cubicBezTo>
                <a:cubicBezTo>
                  <a:pt x="1065" y="1258"/>
                  <a:pt x="1065" y="1257"/>
                  <a:pt x="1064" y="1256"/>
                </a:cubicBezTo>
                <a:cubicBezTo>
                  <a:pt x="1062" y="1253"/>
                  <a:pt x="1062" y="1252"/>
                  <a:pt x="1067" y="1250"/>
                </a:cubicBezTo>
                <a:cubicBezTo>
                  <a:pt x="1067" y="1242"/>
                  <a:pt x="1067" y="1242"/>
                  <a:pt x="1067" y="1242"/>
                </a:cubicBezTo>
                <a:cubicBezTo>
                  <a:pt x="1067" y="1240"/>
                  <a:pt x="1069" y="1239"/>
                  <a:pt x="1070" y="1238"/>
                </a:cubicBezTo>
                <a:cubicBezTo>
                  <a:pt x="1074" y="1237"/>
                  <a:pt x="1075" y="1235"/>
                  <a:pt x="1073" y="1233"/>
                </a:cubicBezTo>
                <a:cubicBezTo>
                  <a:pt x="1073" y="1232"/>
                  <a:pt x="1073" y="1231"/>
                  <a:pt x="1073" y="1230"/>
                </a:cubicBezTo>
                <a:cubicBezTo>
                  <a:pt x="1074" y="1227"/>
                  <a:pt x="1074" y="1225"/>
                  <a:pt x="1072" y="1222"/>
                </a:cubicBezTo>
                <a:cubicBezTo>
                  <a:pt x="1071" y="1220"/>
                  <a:pt x="1072" y="1218"/>
                  <a:pt x="1072" y="1216"/>
                </a:cubicBezTo>
                <a:cubicBezTo>
                  <a:pt x="1072" y="1215"/>
                  <a:pt x="1073" y="1213"/>
                  <a:pt x="1073" y="1212"/>
                </a:cubicBezTo>
                <a:cubicBezTo>
                  <a:pt x="1074" y="1210"/>
                  <a:pt x="1074" y="1209"/>
                  <a:pt x="1075" y="1207"/>
                </a:cubicBezTo>
                <a:cubicBezTo>
                  <a:pt x="1076" y="1206"/>
                  <a:pt x="1077" y="1204"/>
                  <a:pt x="1078" y="1202"/>
                </a:cubicBezTo>
                <a:cubicBezTo>
                  <a:pt x="1077" y="1201"/>
                  <a:pt x="1076" y="1200"/>
                  <a:pt x="1078" y="1199"/>
                </a:cubicBezTo>
                <a:cubicBezTo>
                  <a:pt x="1081" y="1196"/>
                  <a:pt x="1079" y="1193"/>
                  <a:pt x="1079" y="1190"/>
                </a:cubicBezTo>
                <a:cubicBezTo>
                  <a:pt x="1079" y="1189"/>
                  <a:pt x="1079" y="1188"/>
                  <a:pt x="1079" y="1186"/>
                </a:cubicBezTo>
                <a:cubicBezTo>
                  <a:pt x="1079" y="1184"/>
                  <a:pt x="1079" y="1183"/>
                  <a:pt x="1079" y="1181"/>
                </a:cubicBezTo>
                <a:cubicBezTo>
                  <a:pt x="1079" y="1180"/>
                  <a:pt x="1078" y="1180"/>
                  <a:pt x="1077" y="1179"/>
                </a:cubicBezTo>
                <a:cubicBezTo>
                  <a:pt x="1074" y="1178"/>
                  <a:pt x="1074" y="1176"/>
                  <a:pt x="1074" y="1174"/>
                </a:cubicBezTo>
                <a:cubicBezTo>
                  <a:pt x="1075" y="1173"/>
                  <a:pt x="1075" y="1171"/>
                  <a:pt x="1073" y="1170"/>
                </a:cubicBezTo>
                <a:cubicBezTo>
                  <a:pt x="1073" y="1169"/>
                  <a:pt x="1072" y="1168"/>
                  <a:pt x="1072" y="1168"/>
                </a:cubicBezTo>
                <a:cubicBezTo>
                  <a:pt x="1072" y="1165"/>
                  <a:pt x="1072" y="1162"/>
                  <a:pt x="1074" y="1159"/>
                </a:cubicBezTo>
                <a:cubicBezTo>
                  <a:pt x="1075" y="1157"/>
                  <a:pt x="1075" y="1155"/>
                  <a:pt x="1074" y="1152"/>
                </a:cubicBezTo>
                <a:cubicBezTo>
                  <a:pt x="1073" y="1152"/>
                  <a:pt x="1074" y="1151"/>
                  <a:pt x="1074" y="1150"/>
                </a:cubicBezTo>
                <a:cubicBezTo>
                  <a:pt x="1073" y="1148"/>
                  <a:pt x="1073" y="1147"/>
                  <a:pt x="1073" y="1146"/>
                </a:cubicBezTo>
                <a:cubicBezTo>
                  <a:pt x="1072" y="1144"/>
                  <a:pt x="1073" y="1143"/>
                  <a:pt x="1073" y="1141"/>
                </a:cubicBezTo>
                <a:cubicBezTo>
                  <a:pt x="1072" y="1138"/>
                  <a:pt x="1072" y="1134"/>
                  <a:pt x="1072" y="1131"/>
                </a:cubicBezTo>
                <a:cubicBezTo>
                  <a:pt x="1072" y="1129"/>
                  <a:pt x="1074" y="1128"/>
                  <a:pt x="1075" y="1126"/>
                </a:cubicBezTo>
                <a:cubicBezTo>
                  <a:pt x="1075" y="1126"/>
                  <a:pt x="1073" y="1124"/>
                  <a:pt x="1073" y="1123"/>
                </a:cubicBezTo>
                <a:cubicBezTo>
                  <a:pt x="1074" y="1123"/>
                  <a:pt x="1076" y="1122"/>
                  <a:pt x="1078" y="1121"/>
                </a:cubicBezTo>
                <a:cubicBezTo>
                  <a:pt x="1078" y="1121"/>
                  <a:pt x="1077" y="1120"/>
                  <a:pt x="1077" y="1119"/>
                </a:cubicBezTo>
                <a:cubicBezTo>
                  <a:pt x="1076" y="1118"/>
                  <a:pt x="1076" y="1117"/>
                  <a:pt x="1075" y="1116"/>
                </a:cubicBezTo>
                <a:cubicBezTo>
                  <a:pt x="1075" y="1114"/>
                  <a:pt x="1075" y="1112"/>
                  <a:pt x="1075" y="1111"/>
                </a:cubicBezTo>
                <a:cubicBezTo>
                  <a:pt x="1075" y="1108"/>
                  <a:pt x="1074" y="1107"/>
                  <a:pt x="1071" y="1105"/>
                </a:cubicBezTo>
                <a:cubicBezTo>
                  <a:pt x="1073" y="1102"/>
                  <a:pt x="1071" y="1100"/>
                  <a:pt x="1064" y="1098"/>
                </a:cubicBezTo>
                <a:cubicBezTo>
                  <a:pt x="1065" y="1096"/>
                  <a:pt x="1066" y="1094"/>
                  <a:pt x="1067" y="1092"/>
                </a:cubicBezTo>
                <a:cubicBezTo>
                  <a:pt x="1067" y="1091"/>
                  <a:pt x="1067" y="1089"/>
                  <a:pt x="1066" y="1088"/>
                </a:cubicBezTo>
                <a:cubicBezTo>
                  <a:pt x="1064" y="1085"/>
                  <a:pt x="1064" y="1082"/>
                  <a:pt x="1065" y="1079"/>
                </a:cubicBezTo>
                <a:cubicBezTo>
                  <a:pt x="1065" y="1078"/>
                  <a:pt x="1065" y="1076"/>
                  <a:pt x="1065" y="1075"/>
                </a:cubicBezTo>
                <a:cubicBezTo>
                  <a:pt x="1065" y="1074"/>
                  <a:pt x="1066" y="1074"/>
                  <a:pt x="1066" y="1073"/>
                </a:cubicBezTo>
                <a:cubicBezTo>
                  <a:pt x="1063" y="1070"/>
                  <a:pt x="1061" y="1067"/>
                  <a:pt x="1062" y="1063"/>
                </a:cubicBezTo>
                <a:cubicBezTo>
                  <a:pt x="1063" y="1058"/>
                  <a:pt x="1064" y="1052"/>
                  <a:pt x="1058" y="1047"/>
                </a:cubicBezTo>
                <a:cubicBezTo>
                  <a:pt x="1056" y="1046"/>
                  <a:pt x="1055" y="1045"/>
                  <a:pt x="1056" y="1043"/>
                </a:cubicBezTo>
                <a:cubicBezTo>
                  <a:pt x="1057" y="1041"/>
                  <a:pt x="1055" y="1039"/>
                  <a:pt x="1053" y="1037"/>
                </a:cubicBezTo>
                <a:cubicBezTo>
                  <a:pt x="1050" y="1034"/>
                  <a:pt x="1051" y="1034"/>
                  <a:pt x="1055" y="1031"/>
                </a:cubicBezTo>
                <a:cubicBezTo>
                  <a:pt x="1054" y="1031"/>
                  <a:pt x="1054" y="1031"/>
                  <a:pt x="1054" y="1030"/>
                </a:cubicBezTo>
                <a:cubicBezTo>
                  <a:pt x="1053" y="1026"/>
                  <a:pt x="1051" y="1022"/>
                  <a:pt x="1054" y="1017"/>
                </a:cubicBezTo>
                <a:cubicBezTo>
                  <a:pt x="1056" y="1014"/>
                  <a:pt x="1056" y="1010"/>
                  <a:pt x="1053" y="1006"/>
                </a:cubicBezTo>
                <a:cubicBezTo>
                  <a:pt x="1052" y="1005"/>
                  <a:pt x="1051" y="1003"/>
                  <a:pt x="1051" y="1001"/>
                </a:cubicBezTo>
                <a:cubicBezTo>
                  <a:pt x="1051" y="999"/>
                  <a:pt x="1050" y="997"/>
                  <a:pt x="1048" y="995"/>
                </a:cubicBezTo>
                <a:cubicBezTo>
                  <a:pt x="1047" y="994"/>
                  <a:pt x="1047" y="993"/>
                  <a:pt x="1046" y="992"/>
                </a:cubicBezTo>
                <a:cubicBezTo>
                  <a:pt x="1046" y="989"/>
                  <a:pt x="1046" y="986"/>
                  <a:pt x="1045" y="982"/>
                </a:cubicBezTo>
                <a:cubicBezTo>
                  <a:pt x="1045" y="981"/>
                  <a:pt x="1046" y="980"/>
                  <a:pt x="1046" y="979"/>
                </a:cubicBezTo>
                <a:cubicBezTo>
                  <a:pt x="1047" y="978"/>
                  <a:pt x="1047" y="976"/>
                  <a:pt x="1047" y="975"/>
                </a:cubicBezTo>
                <a:cubicBezTo>
                  <a:pt x="1046" y="972"/>
                  <a:pt x="1048" y="969"/>
                  <a:pt x="1050" y="967"/>
                </a:cubicBezTo>
                <a:cubicBezTo>
                  <a:pt x="1051" y="966"/>
                  <a:pt x="1054" y="965"/>
                  <a:pt x="1055" y="965"/>
                </a:cubicBezTo>
                <a:cubicBezTo>
                  <a:pt x="1059" y="963"/>
                  <a:pt x="1060" y="962"/>
                  <a:pt x="1059" y="960"/>
                </a:cubicBezTo>
                <a:cubicBezTo>
                  <a:pt x="1059" y="958"/>
                  <a:pt x="1059" y="955"/>
                  <a:pt x="1057" y="953"/>
                </a:cubicBezTo>
                <a:cubicBezTo>
                  <a:pt x="1057" y="953"/>
                  <a:pt x="1057" y="953"/>
                  <a:pt x="1057" y="953"/>
                </a:cubicBezTo>
                <a:cubicBezTo>
                  <a:pt x="1058" y="950"/>
                  <a:pt x="1060" y="948"/>
                  <a:pt x="1058" y="945"/>
                </a:cubicBezTo>
                <a:cubicBezTo>
                  <a:pt x="1055" y="943"/>
                  <a:pt x="1056" y="940"/>
                  <a:pt x="1055" y="938"/>
                </a:cubicBezTo>
                <a:cubicBezTo>
                  <a:pt x="1055" y="935"/>
                  <a:pt x="1054" y="933"/>
                  <a:pt x="1058" y="932"/>
                </a:cubicBezTo>
                <a:cubicBezTo>
                  <a:pt x="1055" y="929"/>
                  <a:pt x="1057" y="927"/>
                  <a:pt x="1060" y="925"/>
                </a:cubicBezTo>
                <a:cubicBezTo>
                  <a:pt x="1062" y="924"/>
                  <a:pt x="1064" y="922"/>
                  <a:pt x="1065" y="921"/>
                </a:cubicBezTo>
                <a:cubicBezTo>
                  <a:pt x="1067" y="918"/>
                  <a:pt x="1067" y="915"/>
                  <a:pt x="1065" y="913"/>
                </a:cubicBezTo>
                <a:cubicBezTo>
                  <a:pt x="1063" y="910"/>
                  <a:pt x="1062" y="908"/>
                  <a:pt x="1061" y="905"/>
                </a:cubicBezTo>
                <a:cubicBezTo>
                  <a:pt x="1060" y="903"/>
                  <a:pt x="1060" y="902"/>
                  <a:pt x="1061" y="900"/>
                </a:cubicBezTo>
                <a:cubicBezTo>
                  <a:pt x="1061" y="894"/>
                  <a:pt x="1062" y="889"/>
                  <a:pt x="1064" y="884"/>
                </a:cubicBezTo>
                <a:cubicBezTo>
                  <a:pt x="1064" y="880"/>
                  <a:pt x="1066" y="877"/>
                  <a:pt x="1068" y="874"/>
                </a:cubicBezTo>
                <a:cubicBezTo>
                  <a:pt x="1070" y="872"/>
                  <a:pt x="1071" y="869"/>
                  <a:pt x="1075" y="867"/>
                </a:cubicBezTo>
                <a:cubicBezTo>
                  <a:pt x="1078" y="866"/>
                  <a:pt x="1079" y="863"/>
                  <a:pt x="1081" y="862"/>
                </a:cubicBezTo>
                <a:cubicBezTo>
                  <a:pt x="1087" y="857"/>
                  <a:pt x="1087" y="852"/>
                  <a:pt x="1087" y="847"/>
                </a:cubicBezTo>
                <a:cubicBezTo>
                  <a:pt x="1087" y="847"/>
                  <a:pt x="1087" y="846"/>
                  <a:pt x="1087" y="846"/>
                </a:cubicBezTo>
                <a:cubicBezTo>
                  <a:pt x="1087" y="846"/>
                  <a:pt x="1087" y="846"/>
                  <a:pt x="1087" y="846"/>
                </a:cubicBezTo>
                <a:cubicBezTo>
                  <a:pt x="1087" y="844"/>
                  <a:pt x="1087" y="843"/>
                  <a:pt x="1088" y="841"/>
                </a:cubicBezTo>
                <a:cubicBezTo>
                  <a:pt x="1088" y="839"/>
                  <a:pt x="1087" y="837"/>
                  <a:pt x="1088" y="835"/>
                </a:cubicBezTo>
                <a:cubicBezTo>
                  <a:pt x="1088" y="833"/>
                  <a:pt x="1089" y="831"/>
                  <a:pt x="1090" y="829"/>
                </a:cubicBezTo>
                <a:cubicBezTo>
                  <a:pt x="1092" y="826"/>
                  <a:pt x="1093" y="824"/>
                  <a:pt x="1094" y="821"/>
                </a:cubicBezTo>
                <a:cubicBezTo>
                  <a:pt x="1094" y="820"/>
                  <a:pt x="1094" y="818"/>
                  <a:pt x="1095" y="817"/>
                </a:cubicBezTo>
                <a:cubicBezTo>
                  <a:pt x="1095" y="816"/>
                  <a:pt x="1095" y="816"/>
                  <a:pt x="1095" y="816"/>
                </a:cubicBezTo>
                <a:cubicBezTo>
                  <a:pt x="1100" y="813"/>
                  <a:pt x="1099" y="809"/>
                  <a:pt x="1100" y="805"/>
                </a:cubicBezTo>
                <a:cubicBezTo>
                  <a:pt x="1100" y="803"/>
                  <a:pt x="1100" y="803"/>
                  <a:pt x="1104" y="803"/>
                </a:cubicBezTo>
                <a:cubicBezTo>
                  <a:pt x="1106" y="801"/>
                  <a:pt x="1108" y="800"/>
                  <a:pt x="1110" y="798"/>
                </a:cubicBezTo>
                <a:cubicBezTo>
                  <a:pt x="1112" y="796"/>
                  <a:pt x="1115" y="794"/>
                  <a:pt x="1111" y="791"/>
                </a:cubicBezTo>
                <a:cubicBezTo>
                  <a:pt x="1110" y="790"/>
                  <a:pt x="1111" y="788"/>
                  <a:pt x="1111" y="787"/>
                </a:cubicBezTo>
                <a:cubicBezTo>
                  <a:pt x="1112" y="786"/>
                  <a:pt x="1112" y="785"/>
                  <a:pt x="1110" y="784"/>
                </a:cubicBezTo>
                <a:cubicBezTo>
                  <a:pt x="1107" y="781"/>
                  <a:pt x="1108" y="778"/>
                  <a:pt x="1109" y="776"/>
                </a:cubicBezTo>
                <a:cubicBezTo>
                  <a:pt x="1110" y="774"/>
                  <a:pt x="1110" y="773"/>
                  <a:pt x="1109" y="771"/>
                </a:cubicBezTo>
                <a:cubicBezTo>
                  <a:pt x="1108" y="769"/>
                  <a:pt x="1108" y="767"/>
                  <a:pt x="1108" y="765"/>
                </a:cubicBezTo>
                <a:cubicBezTo>
                  <a:pt x="1108" y="765"/>
                  <a:pt x="1108" y="764"/>
                  <a:pt x="1108" y="764"/>
                </a:cubicBezTo>
                <a:cubicBezTo>
                  <a:pt x="1105" y="761"/>
                  <a:pt x="1108" y="757"/>
                  <a:pt x="1106" y="754"/>
                </a:cubicBezTo>
                <a:cubicBezTo>
                  <a:pt x="1106" y="753"/>
                  <a:pt x="1106" y="753"/>
                  <a:pt x="1106" y="753"/>
                </a:cubicBezTo>
                <a:cubicBezTo>
                  <a:pt x="1108" y="751"/>
                  <a:pt x="1109" y="749"/>
                  <a:pt x="1109" y="747"/>
                </a:cubicBezTo>
                <a:cubicBezTo>
                  <a:pt x="1109" y="746"/>
                  <a:pt x="1109" y="745"/>
                  <a:pt x="1110" y="744"/>
                </a:cubicBezTo>
                <a:cubicBezTo>
                  <a:pt x="1114" y="741"/>
                  <a:pt x="1113" y="737"/>
                  <a:pt x="1113" y="734"/>
                </a:cubicBezTo>
                <a:cubicBezTo>
                  <a:pt x="1112" y="733"/>
                  <a:pt x="1112" y="732"/>
                  <a:pt x="1113" y="732"/>
                </a:cubicBezTo>
                <a:cubicBezTo>
                  <a:pt x="1116" y="730"/>
                  <a:pt x="1115" y="729"/>
                  <a:pt x="1114" y="727"/>
                </a:cubicBezTo>
                <a:cubicBezTo>
                  <a:pt x="1113" y="726"/>
                  <a:pt x="1113" y="725"/>
                  <a:pt x="1113" y="724"/>
                </a:cubicBezTo>
                <a:cubicBezTo>
                  <a:pt x="1113" y="724"/>
                  <a:pt x="1113" y="723"/>
                  <a:pt x="1112" y="723"/>
                </a:cubicBezTo>
                <a:cubicBezTo>
                  <a:pt x="1108" y="721"/>
                  <a:pt x="1111" y="720"/>
                  <a:pt x="1112" y="718"/>
                </a:cubicBezTo>
                <a:cubicBezTo>
                  <a:pt x="1112" y="717"/>
                  <a:pt x="1112" y="717"/>
                  <a:pt x="1112" y="716"/>
                </a:cubicBezTo>
                <a:cubicBezTo>
                  <a:pt x="1114" y="716"/>
                  <a:pt x="1115" y="716"/>
                  <a:pt x="1117" y="715"/>
                </a:cubicBezTo>
                <a:cubicBezTo>
                  <a:pt x="1116" y="714"/>
                  <a:pt x="1115" y="714"/>
                  <a:pt x="1115" y="713"/>
                </a:cubicBezTo>
                <a:cubicBezTo>
                  <a:pt x="1115" y="710"/>
                  <a:pt x="1115" y="708"/>
                  <a:pt x="1113" y="705"/>
                </a:cubicBezTo>
                <a:cubicBezTo>
                  <a:pt x="1112" y="702"/>
                  <a:pt x="1113" y="699"/>
                  <a:pt x="1115" y="697"/>
                </a:cubicBezTo>
                <a:cubicBezTo>
                  <a:pt x="1117" y="694"/>
                  <a:pt x="1117" y="690"/>
                  <a:pt x="1116" y="687"/>
                </a:cubicBezTo>
                <a:cubicBezTo>
                  <a:pt x="1116" y="686"/>
                  <a:pt x="1114" y="684"/>
                  <a:pt x="1113" y="683"/>
                </a:cubicBezTo>
                <a:cubicBezTo>
                  <a:pt x="1116" y="681"/>
                  <a:pt x="1115" y="678"/>
                  <a:pt x="1121" y="679"/>
                </a:cubicBezTo>
                <a:cubicBezTo>
                  <a:pt x="1122" y="675"/>
                  <a:pt x="1123" y="672"/>
                  <a:pt x="1122" y="669"/>
                </a:cubicBezTo>
                <a:cubicBezTo>
                  <a:pt x="1121" y="668"/>
                  <a:pt x="1121" y="667"/>
                  <a:pt x="1122" y="666"/>
                </a:cubicBezTo>
                <a:cubicBezTo>
                  <a:pt x="1123" y="664"/>
                  <a:pt x="1123" y="662"/>
                  <a:pt x="1123" y="661"/>
                </a:cubicBezTo>
                <a:cubicBezTo>
                  <a:pt x="1122" y="656"/>
                  <a:pt x="1122" y="652"/>
                  <a:pt x="1121" y="648"/>
                </a:cubicBezTo>
                <a:cubicBezTo>
                  <a:pt x="1120" y="646"/>
                  <a:pt x="1119" y="644"/>
                  <a:pt x="1117" y="642"/>
                </a:cubicBezTo>
                <a:cubicBezTo>
                  <a:pt x="1114" y="639"/>
                  <a:pt x="1114" y="635"/>
                  <a:pt x="1117" y="633"/>
                </a:cubicBezTo>
                <a:cubicBezTo>
                  <a:pt x="1116" y="632"/>
                  <a:pt x="1116" y="631"/>
                  <a:pt x="1115" y="629"/>
                </a:cubicBezTo>
                <a:cubicBezTo>
                  <a:pt x="1113" y="626"/>
                  <a:pt x="1115" y="622"/>
                  <a:pt x="1114" y="618"/>
                </a:cubicBezTo>
                <a:cubicBezTo>
                  <a:pt x="1113" y="617"/>
                  <a:pt x="1113" y="616"/>
                  <a:pt x="1111" y="616"/>
                </a:cubicBezTo>
                <a:cubicBezTo>
                  <a:pt x="1108" y="615"/>
                  <a:pt x="1107" y="614"/>
                  <a:pt x="1108" y="612"/>
                </a:cubicBezTo>
                <a:cubicBezTo>
                  <a:pt x="1108" y="611"/>
                  <a:pt x="1108" y="609"/>
                  <a:pt x="1106" y="608"/>
                </a:cubicBezTo>
                <a:cubicBezTo>
                  <a:pt x="1103" y="605"/>
                  <a:pt x="1102" y="603"/>
                  <a:pt x="1101" y="600"/>
                </a:cubicBezTo>
                <a:cubicBezTo>
                  <a:pt x="1100" y="597"/>
                  <a:pt x="1099" y="594"/>
                  <a:pt x="1098" y="591"/>
                </a:cubicBezTo>
                <a:cubicBezTo>
                  <a:pt x="1099" y="589"/>
                  <a:pt x="1101" y="586"/>
                  <a:pt x="1102" y="584"/>
                </a:cubicBezTo>
                <a:cubicBezTo>
                  <a:pt x="1099" y="581"/>
                  <a:pt x="1097" y="577"/>
                  <a:pt x="1096" y="574"/>
                </a:cubicBezTo>
                <a:cubicBezTo>
                  <a:pt x="1096" y="572"/>
                  <a:pt x="1095" y="570"/>
                  <a:pt x="1094" y="568"/>
                </a:cubicBezTo>
                <a:cubicBezTo>
                  <a:pt x="1092" y="565"/>
                  <a:pt x="1092" y="562"/>
                  <a:pt x="1092" y="559"/>
                </a:cubicBezTo>
                <a:cubicBezTo>
                  <a:pt x="1092" y="558"/>
                  <a:pt x="1093" y="557"/>
                  <a:pt x="1093" y="556"/>
                </a:cubicBezTo>
                <a:cubicBezTo>
                  <a:pt x="1093" y="551"/>
                  <a:pt x="1095" y="547"/>
                  <a:pt x="1097" y="542"/>
                </a:cubicBezTo>
                <a:cubicBezTo>
                  <a:pt x="1098" y="540"/>
                  <a:pt x="1097" y="537"/>
                  <a:pt x="1097" y="534"/>
                </a:cubicBezTo>
                <a:cubicBezTo>
                  <a:pt x="1097" y="534"/>
                  <a:pt x="1097" y="533"/>
                  <a:pt x="1097" y="533"/>
                </a:cubicBezTo>
                <a:cubicBezTo>
                  <a:pt x="1098" y="530"/>
                  <a:pt x="1098" y="527"/>
                  <a:pt x="1097" y="524"/>
                </a:cubicBezTo>
                <a:cubicBezTo>
                  <a:pt x="1096" y="521"/>
                  <a:pt x="1099" y="520"/>
                  <a:pt x="1101" y="518"/>
                </a:cubicBezTo>
                <a:cubicBezTo>
                  <a:pt x="1101" y="513"/>
                  <a:pt x="1101" y="513"/>
                  <a:pt x="1101" y="513"/>
                </a:cubicBezTo>
                <a:cubicBezTo>
                  <a:pt x="1099" y="512"/>
                  <a:pt x="1100" y="510"/>
                  <a:pt x="1101" y="509"/>
                </a:cubicBezTo>
                <a:cubicBezTo>
                  <a:pt x="1102" y="506"/>
                  <a:pt x="1102" y="504"/>
                  <a:pt x="1101" y="502"/>
                </a:cubicBezTo>
                <a:cubicBezTo>
                  <a:pt x="1100" y="501"/>
                  <a:pt x="1100" y="500"/>
                  <a:pt x="1102" y="500"/>
                </a:cubicBezTo>
                <a:cubicBezTo>
                  <a:pt x="1104" y="498"/>
                  <a:pt x="1106" y="497"/>
                  <a:pt x="1105" y="495"/>
                </a:cubicBezTo>
                <a:cubicBezTo>
                  <a:pt x="1105" y="494"/>
                  <a:pt x="1106" y="493"/>
                  <a:pt x="1106" y="492"/>
                </a:cubicBezTo>
                <a:cubicBezTo>
                  <a:pt x="1107" y="491"/>
                  <a:pt x="1107" y="489"/>
                  <a:pt x="1107" y="487"/>
                </a:cubicBezTo>
                <a:cubicBezTo>
                  <a:pt x="1108" y="483"/>
                  <a:pt x="1108" y="479"/>
                  <a:pt x="1111" y="475"/>
                </a:cubicBezTo>
                <a:cubicBezTo>
                  <a:pt x="1113" y="473"/>
                  <a:pt x="1114" y="471"/>
                  <a:pt x="1113" y="469"/>
                </a:cubicBezTo>
                <a:cubicBezTo>
                  <a:pt x="1113" y="468"/>
                  <a:pt x="1113" y="467"/>
                  <a:pt x="1114" y="466"/>
                </a:cubicBezTo>
                <a:cubicBezTo>
                  <a:pt x="1117" y="463"/>
                  <a:pt x="1115" y="459"/>
                  <a:pt x="1117" y="456"/>
                </a:cubicBezTo>
                <a:cubicBezTo>
                  <a:pt x="1117" y="456"/>
                  <a:pt x="1117" y="456"/>
                  <a:pt x="1117" y="456"/>
                </a:cubicBezTo>
                <a:cubicBezTo>
                  <a:pt x="1117" y="454"/>
                  <a:pt x="1113" y="453"/>
                  <a:pt x="1115" y="451"/>
                </a:cubicBezTo>
                <a:cubicBezTo>
                  <a:pt x="1116" y="449"/>
                  <a:pt x="1116" y="447"/>
                  <a:pt x="1117" y="446"/>
                </a:cubicBezTo>
                <a:cubicBezTo>
                  <a:pt x="1119" y="443"/>
                  <a:pt x="1118" y="441"/>
                  <a:pt x="1116" y="439"/>
                </a:cubicBezTo>
                <a:cubicBezTo>
                  <a:pt x="1115" y="439"/>
                  <a:pt x="1115" y="439"/>
                  <a:pt x="1115" y="439"/>
                </a:cubicBezTo>
                <a:cubicBezTo>
                  <a:pt x="1115" y="437"/>
                  <a:pt x="1115" y="436"/>
                  <a:pt x="1115" y="434"/>
                </a:cubicBezTo>
                <a:cubicBezTo>
                  <a:pt x="1115" y="433"/>
                  <a:pt x="1116" y="432"/>
                  <a:pt x="1116" y="431"/>
                </a:cubicBezTo>
                <a:cubicBezTo>
                  <a:pt x="1116" y="428"/>
                  <a:pt x="1116" y="426"/>
                  <a:pt x="1115" y="423"/>
                </a:cubicBezTo>
                <a:cubicBezTo>
                  <a:pt x="1114" y="422"/>
                  <a:pt x="1114" y="421"/>
                  <a:pt x="1115" y="420"/>
                </a:cubicBezTo>
                <a:cubicBezTo>
                  <a:pt x="1116" y="417"/>
                  <a:pt x="1114" y="415"/>
                  <a:pt x="1112" y="412"/>
                </a:cubicBezTo>
                <a:cubicBezTo>
                  <a:pt x="1111" y="411"/>
                  <a:pt x="1111" y="409"/>
                  <a:pt x="1113" y="408"/>
                </a:cubicBezTo>
                <a:cubicBezTo>
                  <a:pt x="1113" y="408"/>
                  <a:pt x="1114" y="407"/>
                  <a:pt x="1114" y="407"/>
                </a:cubicBezTo>
                <a:cubicBezTo>
                  <a:pt x="1113" y="403"/>
                  <a:pt x="1114" y="400"/>
                  <a:pt x="1111" y="397"/>
                </a:cubicBezTo>
                <a:cubicBezTo>
                  <a:pt x="1110" y="397"/>
                  <a:pt x="1110" y="396"/>
                  <a:pt x="1110" y="396"/>
                </a:cubicBezTo>
                <a:cubicBezTo>
                  <a:pt x="1112" y="394"/>
                  <a:pt x="1109" y="391"/>
                  <a:pt x="1110" y="389"/>
                </a:cubicBezTo>
                <a:cubicBezTo>
                  <a:pt x="1110" y="388"/>
                  <a:pt x="1110" y="386"/>
                  <a:pt x="1110" y="385"/>
                </a:cubicBezTo>
                <a:cubicBezTo>
                  <a:pt x="1111" y="383"/>
                  <a:pt x="1113" y="381"/>
                  <a:pt x="1114" y="378"/>
                </a:cubicBezTo>
                <a:cubicBezTo>
                  <a:pt x="1114" y="376"/>
                  <a:pt x="1114" y="374"/>
                  <a:pt x="1116" y="372"/>
                </a:cubicBezTo>
                <a:cubicBezTo>
                  <a:pt x="1117" y="370"/>
                  <a:pt x="1118" y="368"/>
                  <a:pt x="1119" y="366"/>
                </a:cubicBezTo>
                <a:cubicBezTo>
                  <a:pt x="1119" y="364"/>
                  <a:pt x="1119" y="363"/>
                  <a:pt x="1119" y="362"/>
                </a:cubicBezTo>
                <a:cubicBezTo>
                  <a:pt x="1120" y="361"/>
                  <a:pt x="1120" y="360"/>
                  <a:pt x="1120" y="358"/>
                </a:cubicBezTo>
                <a:cubicBezTo>
                  <a:pt x="1120" y="357"/>
                  <a:pt x="1119" y="356"/>
                  <a:pt x="1117" y="355"/>
                </a:cubicBezTo>
                <a:cubicBezTo>
                  <a:pt x="1115" y="352"/>
                  <a:pt x="1116" y="349"/>
                  <a:pt x="1117" y="346"/>
                </a:cubicBezTo>
                <a:cubicBezTo>
                  <a:pt x="1117" y="345"/>
                  <a:pt x="1117" y="343"/>
                  <a:pt x="1115" y="342"/>
                </a:cubicBezTo>
                <a:cubicBezTo>
                  <a:pt x="1113" y="340"/>
                  <a:pt x="1112" y="337"/>
                  <a:pt x="1114" y="334"/>
                </a:cubicBezTo>
                <a:cubicBezTo>
                  <a:pt x="1114" y="333"/>
                  <a:pt x="1114" y="332"/>
                  <a:pt x="1113" y="330"/>
                </a:cubicBezTo>
                <a:cubicBezTo>
                  <a:pt x="1112" y="328"/>
                  <a:pt x="1112" y="326"/>
                  <a:pt x="1111" y="325"/>
                </a:cubicBezTo>
                <a:cubicBezTo>
                  <a:pt x="1110" y="323"/>
                  <a:pt x="1109" y="321"/>
                  <a:pt x="1109" y="319"/>
                </a:cubicBezTo>
                <a:cubicBezTo>
                  <a:pt x="1108" y="315"/>
                  <a:pt x="1106" y="312"/>
                  <a:pt x="1103" y="308"/>
                </a:cubicBezTo>
                <a:cubicBezTo>
                  <a:pt x="1102" y="307"/>
                  <a:pt x="1103" y="306"/>
                  <a:pt x="1102" y="305"/>
                </a:cubicBezTo>
                <a:cubicBezTo>
                  <a:pt x="1102" y="305"/>
                  <a:pt x="1103" y="304"/>
                  <a:pt x="1103" y="303"/>
                </a:cubicBezTo>
                <a:cubicBezTo>
                  <a:pt x="1102" y="301"/>
                  <a:pt x="1104" y="300"/>
                  <a:pt x="1107" y="299"/>
                </a:cubicBezTo>
                <a:cubicBezTo>
                  <a:pt x="1107" y="298"/>
                  <a:pt x="1106" y="298"/>
                  <a:pt x="1106" y="297"/>
                </a:cubicBezTo>
                <a:cubicBezTo>
                  <a:pt x="1104" y="296"/>
                  <a:pt x="1103" y="295"/>
                  <a:pt x="1104" y="293"/>
                </a:cubicBezTo>
                <a:cubicBezTo>
                  <a:pt x="1105" y="292"/>
                  <a:pt x="1105" y="290"/>
                  <a:pt x="1102" y="289"/>
                </a:cubicBezTo>
                <a:cubicBezTo>
                  <a:pt x="1102" y="289"/>
                  <a:pt x="1101" y="288"/>
                  <a:pt x="1101" y="288"/>
                </a:cubicBezTo>
                <a:cubicBezTo>
                  <a:pt x="1100" y="286"/>
                  <a:pt x="1099" y="284"/>
                  <a:pt x="1098" y="282"/>
                </a:cubicBezTo>
                <a:cubicBezTo>
                  <a:pt x="1097" y="280"/>
                  <a:pt x="1098" y="278"/>
                  <a:pt x="1099" y="276"/>
                </a:cubicBezTo>
                <a:cubicBezTo>
                  <a:pt x="1100" y="275"/>
                  <a:pt x="1100" y="274"/>
                  <a:pt x="1099" y="273"/>
                </a:cubicBezTo>
                <a:cubicBezTo>
                  <a:pt x="1099" y="272"/>
                  <a:pt x="1099" y="271"/>
                  <a:pt x="1099" y="270"/>
                </a:cubicBezTo>
                <a:cubicBezTo>
                  <a:pt x="1098" y="267"/>
                  <a:pt x="1099" y="264"/>
                  <a:pt x="1093" y="262"/>
                </a:cubicBezTo>
                <a:cubicBezTo>
                  <a:pt x="1093" y="261"/>
                  <a:pt x="1092" y="260"/>
                  <a:pt x="1092" y="260"/>
                </a:cubicBezTo>
                <a:cubicBezTo>
                  <a:pt x="1093" y="258"/>
                  <a:pt x="1092" y="257"/>
                  <a:pt x="1091" y="255"/>
                </a:cubicBezTo>
                <a:cubicBezTo>
                  <a:pt x="1087" y="251"/>
                  <a:pt x="1088" y="247"/>
                  <a:pt x="1086" y="243"/>
                </a:cubicBezTo>
                <a:cubicBezTo>
                  <a:pt x="1086" y="242"/>
                  <a:pt x="1086" y="241"/>
                  <a:pt x="1086" y="241"/>
                </a:cubicBezTo>
                <a:cubicBezTo>
                  <a:pt x="1087" y="237"/>
                  <a:pt x="1088" y="234"/>
                  <a:pt x="1084" y="231"/>
                </a:cubicBezTo>
                <a:cubicBezTo>
                  <a:pt x="1083" y="230"/>
                  <a:pt x="1084" y="228"/>
                  <a:pt x="1086" y="227"/>
                </a:cubicBezTo>
                <a:cubicBezTo>
                  <a:pt x="1088" y="226"/>
                  <a:pt x="1089" y="224"/>
                  <a:pt x="1089" y="223"/>
                </a:cubicBezTo>
                <a:cubicBezTo>
                  <a:pt x="1090" y="222"/>
                  <a:pt x="1090" y="221"/>
                  <a:pt x="1091" y="220"/>
                </a:cubicBezTo>
                <a:cubicBezTo>
                  <a:pt x="1091" y="219"/>
                  <a:pt x="1092" y="219"/>
                  <a:pt x="1092" y="218"/>
                </a:cubicBezTo>
                <a:cubicBezTo>
                  <a:pt x="1092" y="216"/>
                  <a:pt x="1091" y="214"/>
                  <a:pt x="1090" y="211"/>
                </a:cubicBezTo>
                <a:cubicBezTo>
                  <a:pt x="1090" y="211"/>
                  <a:pt x="1090" y="211"/>
                  <a:pt x="1090" y="211"/>
                </a:cubicBezTo>
                <a:cubicBezTo>
                  <a:pt x="1091" y="207"/>
                  <a:pt x="1089" y="204"/>
                  <a:pt x="1087" y="201"/>
                </a:cubicBezTo>
                <a:cubicBezTo>
                  <a:pt x="1087" y="200"/>
                  <a:pt x="1087" y="198"/>
                  <a:pt x="1087" y="197"/>
                </a:cubicBezTo>
                <a:cubicBezTo>
                  <a:pt x="1087" y="196"/>
                  <a:pt x="1087" y="194"/>
                  <a:pt x="1087" y="192"/>
                </a:cubicBezTo>
                <a:cubicBezTo>
                  <a:pt x="1087" y="192"/>
                  <a:pt x="1087" y="191"/>
                  <a:pt x="1087" y="190"/>
                </a:cubicBezTo>
                <a:cubicBezTo>
                  <a:pt x="1088" y="189"/>
                  <a:pt x="1088" y="187"/>
                  <a:pt x="1089" y="186"/>
                </a:cubicBezTo>
                <a:cubicBezTo>
                  <a:pt x="1091" y="183"/>
                  <a:pt x="1091" y="179"/>
                  <a:pt x="1096" y="176"/>
                </a:cubicBezTo>
                <a:cubicBezTo>
                  <a:pt x="1097" y="175"/>
                  <a:pt x="1096" y="174"/>
                  <a:pt x="1096" y="173"/>
                </a:cubicBezTo>
                <a:cubicBezTo>
                  <a:pt x="1096" y="171"/>
                  <a:pt x="1095" y="168"/>
                  <a:pt x="1094" y="166"/>
                </a:cubicBezTo>
                <a:cubicBezTo>
                  <a:pt x="1096" y="166"/>
                  <a:pt x="1097" y="166"/>
                  <a:pt x="1098" y="165"/>
                </a:cubicBezTo>
                <a:cubicBezTo>
                  <a:pt x="1097" y="163"/>
                  <a:pt x="1099" y="161"/>
                  <a:pt x="1101" y="159"/>
                </a:cubicBezTo>
                <a:cubicBezTo>
                  <a:pt x="1102" y="156"/>
                  <a:pt x="1103" y="153"/>
                  <a:pt x="1101" y="150"/>
                </a:cubicBezTo>
                <a:cubicBezTo>
                  <a:pt x="1101" y="150"/>
                  <a:pt x="1101" y="149"/>
                  <a:pt x="1101" y="149"/>
                </a:cubicBezTo>
                <a:cubicBezTo>
                  <a:pt x="1101" y="147"/>
                  <a:pt x="1101" y="146"/>
                  <a:pt x="1100" y="144"/>
                </a:cubicBezTo>
                <a:cubicBezTo>
                  <a:pt x="1100" y="144"/>
                  <a:pt x="1100" y="144"/>
                  <a:pt x="1100" y="143"/>
                </a:cubicBezTo>
                <a:cubicBezTo>
                  <a:pt x="1101" y="141"/>
                  <a:pt x="1100" y="138"/>
                  <a:pt x="1098" y="136"/>
                </a:cubicBezTo>
                <a:cubicBezTo>
                  <a:pt x="1098" y="136"/>
                  <a:pt x="1097" y="135"/>
                  <a:pt x="1098" y="134"/>
                </a:cubicBezTo>
                <a:cubicBezTo>
                  <a:pt x="1100" y="131"/>
                  <a:pt x="1098" y="128"/>
                  <a:pt x="1100" y="125"/>
                </a:cubicBezTo>
                <a:cubicBezTo>
                  <a:pt x="1102" y="124"/>
                  <a:pt x="1104" y="122"/>
                  <a:pt x="1103" y="121"/>
                </a:cubicBezTo>
                <a:cubicBezTo>
                  <a:pt x="1102" y="121"/>
                  <a:pt x="1101" y="120"/>
                  <a:pt x="1101" y="120"/>
                </a:cubicBezTo>
                <a:cubicBezTo>
                  <a:pt x="1099" y="116"/>
                  <a:pt x="1094" y="114"/>
                  <a:pt x="1089" y="112"/>
                </a:cubicBezTo>
                <a:cubicBezTo>
                  <a:pt x="1087" y="111"/>
                  <a:pt x="1086" y="110"/>
                  <a:pt x="1086" y="109"/>
                </a:cubicBezTo>
                <a:cubicBezTo>
                  <a:pt x="1086" y="107"/>
                  <a:pt x="1086" y="106"/>
                  <a:pt x="1086" y="105"/>
                </a:cubicBezTo>
                <a:cubicBezTo>
                  <a:pt x="1086" y="104"/>
                  <a:pt x="1086" y="102"/>
                  <a:pt x="1088" y="101"/>
                </a:cubicBezTo>
                <a:cubicBezTo>
                  <a:pt x="1090" y="99"/>
                  <a:pt x="1091" y="97"/>
                  <a:pt x="1090" y="95"/>
                </a:cubicBezTo>
                <a:cubicBezTo>
                  <a:pt x="1089" y="94"/>
                  <a:pt x="1089" y="94"/>
                  <a:pt x="1090" y="93"/>
                </a:cubicBezTo>
                <a:cubicBezTo>
                  <a:pt x="1092" y="90"/>
                  <a:pt x="1092" y="87"/>
                  <a:pt x="1089" y="84"/>
                </a:cubicBezTo>
                <a:cubicBezTo>
                  <a:pt x="1089" y="83"/>
                  <a:pt x="1089" y="83"/>
                  <a:pt x="1089" y="82"/>
                </a:cubicBezTo>
                <a:cubicBezTo>
                  <a:pt x="1089" y="80"/>
                  <a:pt x="1088" y="77"/>
                  <a:pt x="1086" y="75"/>
                </a:cubicBezTo>
                <a:cubicBezTo>
                  <a:pt x="1082" y="72"/>
                  <a:pt x="1079" y="69"/>
                  <a:pt x="1079" y="66"/>
                </a:cubicBezTo>
                <a:cubicBezTo>
                  <a:pt x="1079" y="65"/>
                  <a:pt x="1079" y="65"/>
                  <a:pt x="1078" y="65"/>
                </a:cubicBezTo>
                <a:cubicBezTo>
                  <a:pt x="1076" y="63"/>
                  <a:pt x="1076" y="61"/>
                  <a:pt x="1077" y="59"/>
                </a:cubicBezTo>
                <a:cubicBezTo>
                  <a:pt x="1077" y="59"/>
                  <a:pt x="1077" y="58"/>
                  <a:pt x="1077" y="58"/>
                </a:cubicBezTo>
                <a:cubicBezTo>
                  <a:pt x="1075" y="55"/>
                  <a:pt x="1073" y="52"/>
                  <a:pt x="1071" y="49"/>
                </a:cubicBezTo>
                <a:cubicBezTo>
                  <a:pt x="1070" y="48"/>
                  <a:pt x="1068" y="48"/>
                  <a:pt x="1067" y="47"/>
                </a:cubicBezTo>
                <a:cubicBezTo>
                  <a:pt x="1066" y="46"/>
                  <a:pt x="1065" y="45"/>
                  <a:pt x="1065" y="45"/>
                </a:cubicBezTo>
                <a:cubicBezTo>
                  <a:pt x="1065" y="43"/>
                  <a:pt x="1063" y="41"/>
                  <a:pt x="1064" y="39"/>
                </a:cubicBezTo>
                <a:cubicBezTo>
                  <a:pt x="1064" y="38"/>
                  <a:pt x="1064" y="37"/>
                  <a:pt x="1063" y="37"/>
                </a:cubicBezTo>
                <a:cubicBezTo>
                  <a:pt x="1063" y="35"/>
                  <a:pt x="1063" y="34"/>
                  <a:pt x="1064" y="33"/>
                </a:cubicBezTo>
                <a:cubicBezTo>
                  <a:pt x="1065" y="31"/>
                  <a:pt x="1065" y="29"/>
                  <a:pt x="1063" y="27"/>
                </a:cubicBezTo>
                <a:cubicBezTo>
                  <a:pt x="1062" y="26"/>
                  <a:pt x="1062" y="25"/>
                  <a:pt x="1062" y="25"/>
                </a:cubicBezTo>
                <a:cubicBezTo>
                  <a:pt x="1062" y="23"/>
                  <a:pt x="1062" y="21"/>
                  <a:pt x="1061" y="20"/>
                </a:cubicBezTo>
                <a:cubicBezTo>
                  <a:pt x="1061" y="19"/>
                  <a:pt x="1060" y="19"/>
                  <a:pt x="1060" y="18"/>
                </a:cubicBezTo>
                <a:cubicBezTo>
                  <a:pt x="1058" y="18"/>
                  <a:pt x="1057" y="17"/>
                  <a:pt x="1056" y="17"/>
                </a:cubicBezTo>
                <a:cubicBezTo>
                  <a:pt x="1053" y="16"/>
                  <a:pt x="1053" y="15"/>
                  <a:pt x="1053" y="14"/>
                </a:cubicBezTo>
                <a:cubicBezTo>
                  <a:pt x="1053" y="10"/>
                  <a:pt x="1050" y="6"/>
                  <a:pt x="1046" y="2"/>
                </a:cubicBezTo>
                <a:cubicBezTo>
                  <a:pt x="1046" y="1"/>
                  <a:pt x="1045" y="1"/>
                  <a:pt x="1045" y="0"/>
                </a:cubicBezTo>
                <a:cubicBezTo>
                  <a:pt x="1045" y="0"/>
                  <a:pt x="1045" y="0"/>
                  <a:pt x="1045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48" name="Google Shape;248;p57"/>
          <p:cNvSpPr/>
          <p:nvPr/>
        </p:nvSpPr>
        <p:spPr>
          <a:xfrm>
            <a:off x="0" y="0"/>
            <a:ext cx="4445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49" name="Google Shape;249;p57"/>
          <p:cNvSpPr txBox="1"/>
          <p:nvPr>
            <p:ph type="title"/>
          </p:nvPr>
        </p:nvSpPr>
        <p:spPr>
          <a:xfrm>
            <a:off x="1235076" y="1470350"/>
            <a:ext cx="4500000" cy="8953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7"/>
          <p:cNvSpPr txBox="1"/>
          <p:nvPr>
            <p:ph idx="1" type="body"/>
          </p:nvPr>
        </p:nvSpPr>
        <p:spPr>
          <a:xfrm>
            <a:off x="1235075" y="2565400"/>
            <a:ext cx="450000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57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2" name="Google Shape;252;p57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3" name="Google Shape;25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252" y="271061"/>
            <a:ext cx="2069999" cy="63971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7"/>
          <p:cNvSpPr txBox="1"/>
          <p:nvPr>
            <p:ph idx="2" type="body"/>
          </p:nvPr>
        </p:nvSpPr>
        <p:spPr>
          <a:xfrm>
            <a:off x="6457950" y="2565400"/>
            <a:ext cx="450000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57"/>
          <p:cNvSpPr txBox="1"/>
          <p:nvPr>
            <p:ph idx="3" type="body"/>
          </p:nvPr>
        </p:nvSpPr>
        <p:spPr>
          <a:xfrm>
            <a:off x="6457950" y="1457650"/>
            <a:ext cx="4500000" cy="908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graphique + Exergue">
  <p:cSld name="Contenu graphique + Exergu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8"/>
          <p:cNvSpPr/>
          <p:nvPr/>
        </p:nvSpPr>
        <p:spPr>
          <a:xfrm rot="10800000">
            <a:off x="7605713" y="1"/>
            <a:ext cx="2019300" cy="6858000"/>
          </a:xfrm>
          <a:custGeom>
            <a:rect b="b" l="l" r="r" t="t"/>
            <a:pathLst>
              <a:path extrusionOk="0" h="2160" w="1125">
                <a:moveTo>
                  <a:pt x="10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07" y="2160"/>
                  <a:pt x="1107" y="2160"/>
                  <a:pt x="1107" y="2160"/>
                </a:cubicBezTo>
                <a:cubicBezTo>
                  <a:pt x="1106" y="2159"/>
                  <a:pt x="1106" y="2157"/>
                  <a:pt x="1105" y="2156"/>
                </a:cubicBezTo>
                <a:cubicBezTo>
                  <a:pt x="1104" y="2153"/>
                  <a:pt x="1104" y="2150"/>
                  <a:pt x="1102" y="2147"/>
                </a:cubicBezTo>
                <a:cubicBezTo>
                  <a:pt x="1103" y="2145"/>
                  <a:pt x="1105" y="2142"/>
                  <a:pt x="1106" y="2140"/>
                </a:cubicBezTo>
                <a:cubicBezTo>
                  <a:pt x="1103" y="2137"/>
                  <a:pt x="1101" y="2134"/>
                  <a:pt x="1100" y="2130"/>
                </a:cubicBezTo>
                <a:cubicBezTo>
                  <a:pt x="1100" y="2128"/>
                  <a:pt x="1099" y="2126"/>
                  <a:pt x="1098" y="2125"/>
                </a:cubicBezTo>
                <a:cubicBezTo>
                  <a:pt x="1096" y="2122"/>
                  <a:pt x="1096" y="2119"/>
                  <a:pt x="1096" y="2116"/>
                </a:cubicBezTo>
                <a:cubicBezTo>
                  <a:pt x="1096" y="2115"/>
                  <a:pt x="1097" y="2113"/>
                  <a:pt x="1097" y="2112"/>
                </a:cubicBezTo>
                <a:cubicBezTo>
                  <a:pt x="1097" y="2107"/>
                  <a:pt x="1099" y="2103"/>
                  <a:pt x="1101" y="2098"/>
                </a:cubicBezTo>
                <a:cubicBezTo>
                  <a:pt x="1102" y="2096"/>
                  <a:pt x="1101" y="2093"/>
                  <a:pt x="1101" y="2090"/>
                </a:cubicBezTo>
                <a:cubicBezTo>
                  <a:pt x="1101" y="2090"/>
                  <a:pt x="1101" y="2090"/>
                  <a:pt x="1101" y="2089"/>
                </a:cubicBezTo>
                <a:cubicBezTo>
                  <a:pt x="1102" y="2086"/>
                  <a:pt x="1102" y="2083"/>
                  <a:pt x="1101" y="2080"/>
                </a:cubicBezTo>
                <a:cubicBezTo>
                  <a:pt x="1100" y="2078"/>
                  <a:pt x="1103" y="2076"/>
                  <a:pt x="1105" y="2075"/>
                </a:cubicBezTo>
                <a:cubicBezTo>
                  <a:pt x="1106" y="2069"/>
                  <a:pt x="1106" y="2069"/>
                  <a:pt x="1106" y="2069"/>
                </a:cubicBezTo>
                <a:cubicBezTo>
                  <a:pt x="1103" y="2068"/>
                  <a:pt x="1104" y="2066"/>
                  <a:pt x="1105" y="2065"/>
                </a:cubicBezTo>
                <a:cubicBezTo>
                  <a:pt x="1106" y="2062"/>
                  <a:pt x="1106" y="2060"/>
                  <a:pt x="1105" y="2058"/>
                </a:cubicBezTo>
                <a:cubicBezTo>
                  <a:pt x="1104" y="2057"/>
                  <a:pt x="1104" y="2056"/>
                  <a:pt x="1106" y="2056"/>
                </a:cubicBezTo>
                <a:cubicBezTo>
                  <a:pt x="1108" y="2054"/>
                  <a:pt x="1110" y="2053"/>
                  <a:pt x="1109" y="2051"/>
                </a:cubicBezTo>
                <a:cubicBezTo>
                  <a:pt x="1109" y="2050"/>
                  <a:pt x="1110" y="2049"/>
                  <a:pt x="1110" y="2048"/>
                </a:cubicBezTo>
                <a:cubicBezTo>
                  <a:pt x="1111" y="2047"/>
                  <a:pt x="1111" y="2045"/>
                  <a:pt x="1111" y="2043"/>
                </a:cubicBezTo>
                <a:cubicBezTo>
                  <a:pt x="1112" y="2039"/>
                  <a:pt x="1112" y="2035"/>
                  <a:pt x="1115" y="2031"/>
                </a:cubicBezTo>
                <a:cubicBezTo>
                  <a:pt x="1117" y="2029"/>
                  <a:pt x="1118" y="2027"/>
                  <a:pt x="1117" y="2025"/>
                </a:cubicBezTo>
                <a:cubicBezTo>
                  <a:pt x="1117" y="2024"/>
                  <a:pt x="1117" y="2023"/>
                  <a:pt x="1118" y="2022"/>
                </a:cubicBezTo>
                <a:cubicBezTo>
                  <a:pt x="1121" y="2019"/>
                  <a:pt x="1119" y="2015"/>
                  <a:pt x="1121" y="2012"/>
                </a:cubicBezTo>
                <a:cubicBezTo>
                  <a:pt x="1121" y="2012"/>
                  <a:pt x="1121" y="2012"/>
                  <a:pt x="1121" y="2012"/>
                </a:cubicBezTo>
                <a:cubicBezTo>
                  <a:pt x="1121" y="2010"/>
                  <a:pt x="1117" y="2009"/>
                  <a:pt x="1119" y="2007"/>
                </a:cubicBezTo>
                <a:cubicBezTo>
                  <a:pt x="1120" y="2005"/>
                  <a:pt x="1120" y="2004"/>
                  <a:pt x="1121" y="2002"/>
                </a:cubicBezTo>
                <a:cubicBezTo>
                  <a:pt x="1123" y="1999"/>
                  <a:pt x="1122" y="1998"/>
                  <a:pt x="1120" y="1995"/>
                </a:cubicBezTo>
                <a:cubicBezTo>
                  <a:pt x="1119" y="1995"/>
                  <a:pt x="1119" y="1995"/>
                  <a:pt x="1119" y="1995"/>
                </a:cubicBezTo>
                <a:cubicBezTo>
                  <a:pt x="1119" y="1993"/>
                  <a:pt x="1119" y="1992"/>
                  <a:pt x="1119" y="1990"/>
                </a:cubicBezTo>
                <a:cubicBezTo>
                  <a:pt x="1119" y="1989"/>
                  <a:pt x="1120" y="1988"/>
                  <a:pt x="1120" y="1987"/>
                </a:cubicBezTo>
                <a:cubicBezTo>
                  <a:pt x="1120" y="1984"/>
                  <a:pt x="1120" y="1982"/>
                  <a:pt x="1119" y="1979"/>
                </a:cubicBezTo>
                <a:cubicBezTo>
                  <a:pt x="1118" y="1978"/>
                  <a:pt x="1118" y="1977"/>
                  <a:pt x="1119" y="1976"/>
                </a:cubicBezTo>
                <a:cubicBezTo>
                  <a:pt x="1120" y="1973"/>
                  <a:pt x="1118" y="1971"/>
                  <a:pt x="1117" y="1968"/>
                </a:cubicBezTo>
                <a:cubicBezTo>
                  <a:pt x="1116" y="1967"/>
                  <a:pt x="1115" y="1966"/>
                  <a:pt x="1117" y="1964"/>
                </a:cubicBezTo>
                <a:cubicBezTo>
                  <a:pt x="1117" y="1964"/>
                  <a:pt x="1118" y="1963"/>
                  <a:pt x="1118" y="1963"/>
                </a:cubicBezTo>
                <a:cubicBezTo>
                  <a:pt x="1117" y="1960"/>
                  <a:pt x="1118" y="1956"/>
                  <a:pt x="1115" y="1953"/>
                </a:cubicBezTo>
                <a:cubicBezTo>
                  <a:pt x="1114" y="1953"/>
                  <a:pt x="1114" y="1953"/>
                  <a:pt x="1114" y="1952"/>
                </a:cubicBezTo>
                <a:cubicBezTo>
                  <a:pt x="1116" y="1950"/>
                  <a:pt x="1113" y="1948"/>
                  <a:pt x="1114" y="1945"/>
                </a:cubicBezTo>
                <a:cubicBezTo>
                  <a:pt x="1114" y="1944"/>
                  <a:pt x="1114" y="1942"/>
                  <a:pt x="1114" y="1941"/>
                </a:cubicBezTo>
                <a:cubicBezTo>
                  <a:pt x="1115" y="1939"/>
                  <a:pt x="1117" y="1937"/>
                  <a:pt x="1118" y="1934"/>
                </a:cubicBezTo>
                <a:cubicBezTo>
                  <a:pt x="1118" y="1932"/>
                  <a:pt x="1118" y="1930"/>
                  <a:pt x="1120" y="1928"/>
                </a:cubicBezTo>
                <a:cubicBezTo>
                  <a:pt x="1121" y="1926"/>
                  <a:pt x="1122" y="1924"/>
                  <a:pt x="1123" y="1922"/>
                </a:cubicBezTo>
                <a:cubicBezTo>
                  <a:pt x="1123" y="1921"/>
                  <a:pt x="1123" y="1919"/>
                  <a:pt x="1123" y="1918"/>
                </a:cubicBezTo>
                <a:cubicBezTo>
                  <a:pt x="1124" y="1917"/>
                  <a:pt x="1124" y="1916"/>
                  <a:pt x="1125" y="1914"/>
                </a:cubicBezTo>
                <a:cubicBezTo>
                  <a:pt x="1124" y="1913"/>
                  <a:pt x="1123" y="1912"/>
                  <a:pt x="1121" y="1911"/>
                </a:cubicBezTo>
                <a:cubicBezTo>
                  <a:pt x="1119" y="1908"/>
                  <a:pt x="1120" y="1905"/>
                  <a:pt x="1121" y="1902"/>
                </a:cubicBezTo>
                <a:cubicBezTo>
                  <a:pt x="1121" y="1901"/>
                  <a:pt x="1121" y="1899"/>
                  <a:pt x="1119" y="1898"/>
                </a:cubicBezTo>
                <a:cubicBezTo>
                  <a:pt x="1117" y="1896"/>
                  <a:pt x="1116" y="1893"/>
                  <a:pt x="1118" y="1890"/>
                </a:cubicBezTo>
                <a:cubicBezTo>
                  <a:pt x="1118" y="1889"/>
                  <a:pt x="1118" y="1888"/>
                  <a:pt x="1117" y="1886"/>
                </a:cubicBezTo>
                <a:cubicBezTo>
                  <a:pt x="1116" y="1884"/>
                  <a:pt x="1116" y="1882"/>
                  <a:pt x="1115" y="1881"/>
                </a:cubicBezTo>
                <a:cubicBezTo>
                  <a:pt x="1114" y="1879"/>
                  <a:pt x="1113" y="1877"/>
                  <a:pt x="1113" y="1875"/>
                </a:cubicBezTo>
                <a:cubicBezTo>
                  <a:pt x="1112" y="1871"/>
                  <a:pt x="1110" y="1868"/>
                  <a:pt x="1107" y="1864"/>
                </a:cubicBezTo>
                <a:cubicBezTo>
                  <a:pt x="1107" y="1863"/>
                  <a:pt x="1107" y="1862"/>
                  <a:pt x="1106" y="1861"/>
                </a:cubicBezTo>
                <a:cubicBezTo>
                  <a:pt x="1106" y="1861"/>
                  <a:pt x="1107" y="1860"/>
                  <a:pt x="1107" y="1859"/>
                </a:cubicBezTo>
                <a:cubicBezTo>
                  <a:pt x="1107" y="1857"/>
                  <a:pt x="1108" y="1856"/>
                  <a:pt x="1111" y="1855"/>
                </a:cubicBezTo>
                <a:cubicBezTo>
                  <a:pt x="1111" y="1854"/>
                  <a:pt x="1110" y="1854"/>
                  <a:pt x="1110" y="1853"/>
                </a:cubicBezTo>
                <a:cubicBezTo>
                  <a:pt x="1108" y="1852"/>
                  <a:pt x="1107" y="1851"/>
                  <a:pt x="1108" y="1849"/>
                </a:cubicBezTo>
                <a:cubicBezTo>
                  <a:pt x="1109" y="1848"/>
                  <a:pt x="1109" y="1846"/>
                  <a:pt x="1106" y="1845"/>
                </a:cubicBezTo>
                <a:cubicBezTo>
                  <a:pt x="1106" y="1845"/>
                  <a:pt x="1105" y="1844"/>
                  <a:pt x="1105" y="1844"/>
                </a:cubicBezTo>
                <a:cubicBezTo>
                  <a:pt x="1104" y="1842"/>
                  <a:pt x="1103" y="1840"/>
                  <a:pt x="1102" y="1838"/>
                </a:cubicBezTo>
                <a:cubicBezTo>
                  <a:pt x="1101" y="1836"/>
                  <a:pt x="1102" y="1834"/>
                  <a:pt x="1103" y="1832"/>
                </a:cubicBezTo>
                <a:cubicBezTo>
                  <a:pt x="1104" y="1831"/>
                  <a:pt x="1104" y="1830"/>
                  <a:pt x="1103" y="1829"/>
                </a:cubicBezTo>
                <a:cubicBezTo>
                  <a:pt x="1103" y="1828"/>
                  <a:pt x="1103" y="1827"/>
                  <a:pt x="1103" y="1826"/>
                </a:cubicBezTo>
                <a:cubicBezTo>
                  <a:pt x="1102" y="1823"/>
                  <a:pt x="1103" y="1820"/>
                  <a:pt x="1097" y="1818"/>
                </a:cubicBezTo>
                <a:cubicBezTo>
                  <a:pt x="1097" y="1817"/>
                  <a:pt x="1096" y="1816"/>
                  <a:pt x="1096" y="1816"/>
                </a:cubicBezTo>
                <a:cubicBezTo>
                  <a:pt x="1097" y="1814"/>
                  <a:pt x="1096" y="1813"/>
                  <a:pt x="1095" y="1811"/>
                </a:cubicBezTo>
                <a:cubicBezTo>
                  <a:pt x="1091" y="1807"/>
                  <a:pt x="1092" y="1803"/>
                  <a:pt x="1090" y="1799"/>
                </a:cubicBezTo>
                <a:cubicBezTo>
                  <a:pt x="1090" y="1798"/>
                  <a:pt x="1090" y="1797"/>
                  <a:pt x="1090" y="1797"/>
                </a:cubicBezTo>
                <a:cubicBezTo>
                  <a:pt x="1091" y="1794"/>
                  <a:pt x="1092" y="1790"/>
                  <a:pt x="1088" y="1787"/>
                </a:cubicBezTo>
                <a:cubicBezTo>
                  <a:pt x="1087" y="1786"/>
                  <a:pt x="1088" y="1784"/>
                  <a:pt x="1090" y="1783"/>
                </a:cubicBezTo>
                <a:cubicBezTo>
                  <a:pt x="1092" y="1782"/>
                  <a:pt x="1093" y="1780"/>
                  <a:pt x="1093" y="1779"/>
                </a:cubicBezTo>
                <a:cubicBezTo>
                  <a:pt x="1094" y="1778"/>
                  <a:pt x="1095" y="1777"/>
                  <a:pt x="1095" y="1776"/>
                </a:cubicBezTo>
                <a:cubicBezTo>
                  <a:pt x="1095" y="1775"/>
                  <a:pt x="1096" y="1775"/>
                  <a:pt x="1096" y="1774"/>
                </a:cubicBezTo>
                <a:cubicBezTo>
                  <a:pt x="1096" y="1772"/>
                  <a:pt x="1095" y="1770"/>
                  <a:pt x="1094" y="1767"/>
                </a:cubicBezTo>
                <a:cubicBezTo>
                  <a:pt x="1094" y="1767"/>
                  <a:pt x="1094" y="1767"/>
                  <a:pt x="1094" y="1767"/>
                </a:cubicBezTo>
                <a:cubicBezTo>
                  <a:pt x="1095" y="1763"/>
                  <a:pt x="1093" y="1760"/>
                  <a:pt x="1091" y="1757"/>
                </a:cubicBezTo>
                <a:cubicBezTo>
                  <a:pt x="1091" y="1756"/>
                  <a:pt x="1091" y="1755"/>
                  <a:pt x="1091" y="1753"/>
                </a:cubicBezTo>
                <a:cubicBezTo>
                  <a:pt x="1091" y="1752"/>
                  <a:pt x="1091" y="1750"/>
                  <a:pt x="1091" y="1749"/>
                </a:cubicBezTo>
                <a:cubicBezTo>
                  <a:pt x="1091" y="1748"/>
                  <a:pt x="1091" y="1747"/>
                  <a:pt x="1091" y="1746"/>
                </a:cubicBezTo>
                <a:cubicBezTo>
                  <a:pt x="1092" y="1745"/>
                  <a:pt x="1092" y="1743"/>
                  <a:pt x="1093" y="1742"/>
                </a:cubicBezTo>
                <a:cubicBezTo>
                  <a:pt x="1095" y="1739"/>
                  <a:pt x="1095" y="1735"/>
                  <a:pt x="1100" y="1732"/>
                </a:cubicBezTo>
                <a:cubicBezTo>
                  <a:pt x="1101" y="1732"/>
                  <a:pt x="1100" y="1730"/>
                  <a:pt x="1100" y="1729"/>
                </a:cubicBezTo>
                <a:cubicBezTo>
                  <a:pt x="1100" y="1727"/>
                  <a:pt x="1099" y="1725"/>
                  <a:pt x="1099" y="1722"/>
                </a:cubicBezTo>
                <a:cubicBezTo>
                  <a:pt x="1100" y="1722"/>
                  <a:pt x="1101" y="1722"/>
                  <a:pt x="1102" y="1721"/>
                </a:cubicBezTo>
                <a:cubicBezTo>
                  <a:pt x="1101" y="1719"/>
                  <a:pt x="1103" y="1717"/>
                  <a:pt x="1105" y="1715"/>
                </a:cubicBezTo>
                <a:cubicBezTo>
                  <a:pt x="1106" y="1712"/>
                  <a:pt x="1107" y="1709"/>
                  <a:pt x="1105" y="1707"/>
                </a:cubicBezTo>
                <a:cubicBezTo>
                  <a:pt x="1105" y="1706"/>
                  <a:pt x="1105" y="1705"/>
                  <a:pt x="1105" y="1705"/>
                </a:cubicBezTo>
                <a:cubicBezTo>
                  <a:pt x="1105" y="1703"/>
                  <a:pt x="1105" y="1702"/>
                  <a:pt x="1104" y="1700"/>
                </a:cubicBezTo>
                <a:cubicBezTo>
                  <a:pt x="1104" y="1700"/>
                  <a:pt x="1104" y="1700"/>
                  <a:pt x="1104" y="1699"/>
                </a:cubicBezTo>
                <a:cubicBezTo>
                  <a:pt x="1105" y="1697"/>
                  <a:pt x="1104" y="1695"/>
                  <a:pt x="1102" y="1692"/>
                </a:cubicBezTo>
                <a:cubicBezTo>
                  <a:pt x="1102" y="1692"/>
                  <a:pt x="1101" y="1691"/>
                  <a:pt x="1102" y="1691"/>
                </a:cubicBezTo>
                <a:cubicBezTo>
                  <a:pt x="1104" y="1687"/>
                  <a:pt x="1102" y="1684"/>
                  <a:pt x="1104" y="1681"/>
                </a:cubicBezTo>
                <a:cubicBezTo>
                  <a:pt x="1106" y="1680"/>
                  <a:pt x="1108" y="1678"/>
                  <a:pt x="1107" y="1677"/>
                </a:cubicBezTo>
                <a:cubicBezTo>
                  <a:pt x="1106" y="1677"/>
                  <a:pt x="1105" y="1676"/>
                  <a:pt x="1105" y="1676"/>
                </a:cubicBezTo>
                <a:cubicBezTo>
                  <a:pt x="1103" y="1672"/>
                  <a:pt x="1098" y="1670"/>
                  <a:pt x="1093" y="1668"/>
                </a:cubicBezTo>
                <a:cubicBezTo>
                  <a:pt x="1091" y="1667"/>
                  <a:pt x="1090" y="1666"/>
                  <a:pt x="1090" y="1665"/>
                </a:cubicBezTo>
                <a:cubicBezTo>
                  <a:pt x="1090" y="1664"/>
                  <a:pt x="1090" y="1662"/>
                  <a:pt x="1090" y="1661"/>
                </a:cubicBezTo>
                <a:cubicBezTo>
                  <a:pt x="1090" y="1660"/>
                  <a:pt x="1090" y="1658"/>
                  <a:pt x="1092" y="1657"/>
                </a:cubicBezTo>
                <a:cubicBezTo>
                  <a:pt x="1094" y="1655"/>
                  <a:pt x="1095" y="1653"/>
                  <a:pt x="1094" y="1651"/>
                </a:cubicBezTo>
                <a:cubicBezTo>
                  <a:pt x="1093" y="1650"/>
                  <a:pt x="1093" y="1650"/>
                  <a:pt x="1094" y="1649"/>
                </a:cubicBezTo>
                <a:cubicBezTo>
                  <a:pt x="1096" y="1646"/>
                  <a:pt x="1096" y="1643"/>
                  <a:pt x="1093" y="1640"/>
                </a:cubicBezTo>
                <a:cubicBezTo>
                  <a:pt x="1093" y="1640"/>
                  <a:pt x="1093" y="1639"/>
                  <a:pt x="1093" y="1638"/>
                </a:cubicBezTo>
                <a:cubicBezTo>
                  <a:pt x="1093" y="1636"/>
                  <a:pt x="1092" y="1634"/>
                  <a:pt x="1090" y="1631"/>
                </a:cubicBezTo>
                <a:cubicBezTo>
                  <a:pt x="1086" y="1629"/>
                  <a:pt x="1083" y="1625"/>
                  <a:pt x="1083" y="1622"/>
                </a:cubicBezTo>
                <a:cubicBezTo>
                  <a:pt x="1083" y="1622"/>
                  <a:pt x="1083" y="1621"/>
                  <a:pt x="1082" y="1621"/>
                </a:cubicBezTo>
                <a:cubicBezTo>
                  <a:pt x="1080" y="1619"/>
                  <a:pt x="1081" y="1617"/>
                  <a:pt x="1081" y="1615"/>
                </a:cubicBezTo>
                <a:cubicBezTo>
                  <a:pt x="1081" y="1615"/>
                  <a:pt x="1081" y="1614"/>
                  <a:pt x="1081" y="1614"/>
                </a:cubicBezTo>
                <a:cubicBezTo>
                  <a:pt x="1079" y="1611"/>
                  <a:pt x="1077" y="1608"/>
                  <a:pt x="1075" y="1606"/>
                </a:cubicBezTo>
                <a:cubicBezTo>
                  <a:pt x="1074" y="1604"/>
                  <a:pt x="1072" y="1604"/>
                  <a:pt x="1071" y="1603"/>
                </a:cubicBezTo>
                <a:cubicBezTo>
                  <a:pt x="1070" y="1602"/>
                  <a:pt x="1069" y="1601"/>
                  <a:pt x="1069" y="1601"/>
                </a:cubicBezTo>
                <a:cubicBezTo>
                  <a:pt x="1069" y="1599"/>
                  <a:pt x="1067" y="1597"/>
                  <a:pt x="1068" y="1595"/>
                </a:cubicBezTo>
                <a:cubicBezTo>
                  <a:pt x="1068" y="1594"/>
                  <a:pt x="1068" y="1593"/>
                  <a:pt x="1067" y="1593"/>
                </a:cubicBezTo>
                <a:cubicBezTo>
                  <a:pt x="1067" y="1591"/>
                  <a:pt x="1067" y="1590"/>
                  <a:pt x="1068" y="1589"/>
                </a:cubicBezTo>
                <a:cubicBezTo>
                  <a:pt x="1069" y="1587"/>
                  <a:pt x="1069" y="1585"/>
                  <a:pt x="1067" y="1583"/>
                </a:cubicBezTo>
                <a:cubicBezTo>
                  <a:pt x="1066" y="1582"/>
                  <a:pt x="1066" y="1581"/>
                  <a:pt x="1066" y="1581"/>
                </a:cubicBezTo>
                <a:cubicBezTo>
                  <a:pt x="1066" y="1579"/>
                  <a:pt x="1066" y="1578"/>
                  <a:pt x="1065" y="1576"/>
                </a:cubicBezTo>
                <a:cubicBezTo>
                  <a:pt x="1065" y="1576"/>
                  <a:pt x="1065" y="1575"/>
                  <a:pt x="1064" y="1574"/>
                </a:cubicBezTo>
                <a:cubicBezTo>
                  <a:pt x="1062" y="1574"/>
                  <a:pt x="1061" y="1573"/>
                  <a:pt x="1060" y="1573"/>
                </a:cubicBezTo>
                <a:cubicBezTo>
                  <a:pt x="1057" y="1572"/>
                  <a:pt x="1057" y="1571"/>
                  <a:pt x="1057" y="1570"/>
                </a:cubicBezTo>
                <a:cubicBezTo>
                  <a:pt x="1057" y="1566"/>
                  <a:pt x="1054" y="1562"/>
                  <a:pt x="1050" y="1558"/>
                </a:cubicBezTo>
                <a:cubicBezTo>
                  <a:pt x="1050" y="1557"/>
                  <a:pt x="1049" y="1557"/>
                  <a:pt x="1049" y="1556"/>
                </a:cubicBezTo>
                <a:cubicBezTo>
                  <a:pt x="1050" y="1554"/>
                  <a:pt x="1049" y="1552"/>
                  <a:pt x="1051" y="1550"/>
                </a:cubicBezTo>
                <a:cubicBezTo>
                  <a:pt x="1051" y="1549"/>
                  <a:pt x="1051" y="1548"/>
                  <a:pt x="1051" y="1548"/>
                </a:cubicBezTo>
                <a:cubicBezTo>
                  <a:pt x="1051" y="1546"/>
                  <a:pt x="1052" y="1544"/>
                  <a:pt x="1055" y="1543"/>
                </a:cubicBezTo>
                <a:cubicBezTo>
                  <a:pt x="1058" y="1541"/>
                  <a:pt x="1059" y="1540"/>
                  <a:pt x="1057" y="1538"/>
                </a:cubicBezTo>
                <a:cubicBezTo>
                  <a:pt x="1057" y="1537"/>
                  <a:pt x="1056" y="1536"/>
                  <a:pt x="1056" y="1536"/>
                </a:cubicBezTo>
                <a:cubicBezTo>
                  <a:pt x="1055" y="1535"/>
                  <a:pt x="1054" y="1534"/>
                  <a:pt x="1056" y="1533"/>
                </a:cubicBezTo>
                <a:cubicBezTo>
                  <a:pt x="1056" y="1533"/>
                  <a:pt x="1056" y="1532"/>
                  <a:pt x="1056" y="1531"/>
                </a:cubicBezTo>
                <a:cubicBezTo>
                  <a:pt x="1057" y="1530"/>
                  <a:pt x="1058" y="1528"/>
                  <a:pt x="1061" y="1527"/>
                </a:cubicBezTo>
                <a:cubicBezTo>
                  <a:pt x="1060" y="1527"/>
                  <a:pt x="1060" y="1526"/>
                  <a:pt x="1060" y="1526"/>
                </a:cubicBezTo>
                <a:cubicBezTo>
                  <a:pt x="1059" y="1523"/>
                  <a:pt x="1059" y="1521"/>
                  <a:pt x="1063" y="1520"/>
                </a:cubicBezTo>
                <a:cubicBezTo>
                  <a:pt x="1064" y="1520"/>
                  <a:pt x="1064" y="1518"/>
                  <a:pt x="1064" y="1518"/>
                </a:cubicBezTo>
                <a:cubicBezTo>
                  <a:pt x="1063" y="1516"/>
                  <a:pt x="1064" y="1515"/>
                  <a:pt x="1066" y="1514"/>
                </a:cubicBezTo>
                <a:cubicBezTo>
                  <a:pt x="1068" y="1512"/>
                  <a:pt x="1068" y="1510"/>
                  <a:pt x="1067" y="1508"/>
                </a:cubicBezTo>
                <a:cubicBezTo>
                  <a:pt x="1066" y="1507"/>
                  <a:pt x="1067" y="1505"/>
                  <a:pt x="1067" y="1504"/>
                </a:cubicBezTo>
                <a:cubicBezTo>
                  <a:pt x="1067" y="1502"/>
                  <a:pt x="1068" y="1500"/>
                  <a:pt x="1065" y="1498"/>
                </a:cubicBezTo>
                <a:cubicBezTo>
                  <a:pt x="1063" y="1497"/>
                  <a:pt x="1064" y="1496"/>
                  <a:pt x="1066" y="1495"/>
                </a:cubicBezTo>
                <a:cubicBezTo>
                  <a:pt x="1069" y="1493"/>
                  <a:pt x="1069" y="1492"/>
                  <a:pt x="1066" y="1490"/>
                </a:cubicBezTo>
                <a:cubicBezTo>
                  <a:pt x="1064" y="1489"/>
                  <a:pt x="1062" y="1488"/>
                  <a:pt x="1060" y="1486"/>
                </a:cubicBezTo>
                <a:cubicBezTo>
                  <a:pt x="1059" y="1485"/>
                  <a:pt x="1058" y="1483"/>
                  <a:pt x="1059" y="1481"/>
                </a:cubicBezTo>
                <a:cubicBezTo>
                  <a:pt x="1059" y="1479"/>
                  <a:pt x="1058" y="1478"/>
                  <a:pt x="1055" y="1476"/>
                </a:cubicBezTo>
                <a:cubicBezTo>
                  <a:pt x="1054" y="1475"/>
                  <a:pt x="1053" y="1474"/>
                  <a:pt x="1052" y="1473"/>
                </a:cubicBezTo>
                <a:cubicBezTo>
                  <a:pt x="1051" y="1471"/>
                  <a:pt x="1050" y="1469"/>
                  <a:pt x="1049" y="1467"/>
                </a:cubicBezTo>
                <a:cubicBezTo>
                  <a:pt x="1051" y="1467"/>
                  <a:pt x="1051" y="1465"/>
                  <a:pt x="1051" y="1464"/>
                </a:cubicBezTo>
                <a:cubicBezTo>
                  <a:pt x="1050" y="1458"/>
                  <a:pt x="1053" y="1452"/>
                  <a:pt x="1060" y="1447"/>
                </a:cubicBezTo>
                <a:cubicBezTo>
                  <a:pt x="1061" y="1446"/>
                  <a:pt x="1063" y="1445"/>
                  <a:pt x="1064" y="1444"/>
                </a:cubicBezTo>
                <a:cubicBezTo>
                  <a:pt x="1066" y="1444"/>
                  <a:pt x="1067" y="1443"/>
                  <a:pt x="1068" y="1442"/>
                </a:cubicBezTo>
                <a:cubicBezTo>
                  <a:pt x="1070" y="1440"/>
                  <a:pt x="1071" y="1438"/>
                  <a:pt x="1074" y="1436"/>
                </a:cubicBezTo>
                <a:cubicBezTo>
                  <a:pt x="1076" y="1435"/>
                  <a:pt x="1075" y="1433"/>
                  <a:pt x="1076" y="1432"/>
                </a:cubicBezTo>
                <a:cubicBezTo>
                  <a:pt x="1077" y="1429"/>
                  <a:pt x="1079" y="1426"/>
                  <a:pt x="1082" y="1423"/>
                </a:cubicBezTo>
                <a:cubicBezTo>
                  <a:pt x="1084" y="1421"/>
                  <a:pt x="1084" y="1418"/>
                  <a:pt x="1084" y="1416"/>
                </a:cubicBezTo>
                <a:cubicBezTo>
                  <a:pt x="1084" y="1415"/>
                  <a:pt x="1083" y="1413"/>
                  <a:pt x="1086" y="1412"/>
                </a:cubicBezTo>
                <a:cubicBezTo>
                  <a:pt x="1087" y="1412"/>
                  <a:pt x="1087" y="1411"/>
                  <a:pt x="1087" y="1410"/>
                </a:cubicBezTo>
                <a:cubicBezTo>
                  <a:pt x="1088" y="1410"/>
                  <a:pt x="1087" y="1409"/>
                  <a:pt x="1088" y="1409"/>
                </a:cubicBezTo>
                <a:cubicBezTo>
                  <a:pt x="1093" y="1405"/>
                  <a:pt x="1089" y="1402"/>
                  <a:pt x="1086" y="1399"/>
                </a:cubicBezTo>
                <a:cubicBezTo>
                  <a:pt x="1085" y="1398"/>
                  <a:pt x="1084" y="1398"/>
                  <a:pt x="1083" y="1397"/>
                </a:cubicBezTo>
                <a:cubicBezTo>
                  <a:pt x="1080" y="1395"/>
                  <a:pt x="1080" y="1394"/>
                  <a:pt x="1082" y="1392"/>
                </a:cubicBezTo>
                <a:cubicBezTo>
                  <a:pt x="1081" y="1391"/>
                  <a:pt x="1080" y="1390"/>
                  <a:pt x="1080" y="1388"/>
                </a:cubicBezTo>
                <a:cubicBezTo>
                  <a:pt x="1082" y="1388"/>
                  <a:pt x="1081" y="1385"/>
                  <a:pt x="1080" y="1384"/>
                </a:cubicBezTo>
                <a:cubicBezTo>
                  <a:pt x="1078" y="1383"/>
                  <a:pt x="1077" y="1383"/>
                  <a:pt x="1076" y="1382"/>
                </a:cubicBezTo>
                <a:cubicBezTo>
                  <a:pt x="1074" y="1380"/>
                  <a:pt x="1072" y="1377"/>
                  <a:pt x="1070" y="1375"/>
                </a:cubicBezTo>
                <a:cubicBezTo>
                  <a:pt x="1069" y="1373"/>
                  <a:pt x="1069" y="1372"/>
                  <a:pt x="1068" y="1370"/>
                </a:cubicBezTo>
                <a:cubicBezTo>
                  <a:pt x="1068" y="1368"/>
                  <a:pt x="1065" y="1365"/>
                  <a:pt x="1066" y="1362"/>
                </a:cubicBezTo>
                <a:cubicBezTo>
                  <a:pt x="1066" y="1362"/>
                  <a:pt x="1066" y="1362"/>
                  <a:pt x="1066" y="1362"/>
                </a:cubicBezTo>
                <a:cubicBezTo>
                  <a:pt x="1063" y="1357"/>
                  <a:pt x="1066" y="1352"/>
                  <a:pt x="1066" y="1348"/>
                </a:cubicBezTo>
                <a:cubicBezTo>
                  <a:pt x="1065" y="1346"/>
                  <a:pt x="1065" y="1343"/>
                  <a:pt x="1066" y="1341"/>
                </a:cubicBezTo>
                <a:cubicBezTo>
                  <a:pt x="1066" y="1341"/>
                  <a:pt x="1066" y="1340"/>
                  <a:pt x="1067" y="1340"/>
                </a:cubicBezTo>
                <a:cubicBezTo>
                  <a:pt x="1069" y="1338"/>
                  <a:pt x="1069" y="1337"/>
                  <a:pt x="1069" y="1336"/>
                </a:cubicBezTo>
                <a:cubicBezTo>
                  <a:pt x="1069" y="1335"/>
                  <a:pt x="1069" y="1334"/>
                  <a:pt x="1070" y="1334"/>
                </a:cubicBezTo>
                <a:cubicBezTo>
                  <a:pt x="1073" y="1332"/>
                  <a:pt x="1072" y="1331"/>
                  <a:pt x="1069" y="1329"/>
                </a:cubicBezTo>
                <a:cubicBezTo>
                  <a:pt x="1069" y="1329"/>
                  <a:pt x="1070" y="1328"/>
                  <a:pt x="1070" y="1328"/>
                </a:cubicBezTo>
                <a:cubicBezTo>
                  <a:pt x="1071" y="1327"/>
                  <a:pt x="1071" y="1326"/>
                  <a:pt x="1069" y="1325"/>
                </a:cubicBezTo>
                <a:cubicBezTo>
                  <a:pt x="1064" y="1322"/>
                  <a:pt x="1062" y="1319"/>
                  <a:pt x="1061" y="1315"/>
                </a:cubicBezTo>
                <a:cubicBezTo>
                  <a:pt x="1061" y="1315"/>
                  <a:pt x="1061" y="1315"/>
                  <a:pt x="1061" y="1314"/>
                </a:cubicBezTo>
                <a:cubicBezTo>
                  <a:pt x="1063" y="1312"/>
                  <a:pt x="1062" y="1310"/>
                  <a:pt x="1063" y="1307"/>
                </a:cubicBezTo>
                <a:cubicBezTo>
                  <a:pt x="1064" y="1306"/>
                  <a:pt x="1063" y="1305"/>
                  <a:pt x="1063" y="1303"/>
                </a:cubicBezTo>
                <a:cubicBezTo>
                  <a:pt x="1064" y="1302"/>
                  <a:pt x="1066" y="1300"/>
                  <a:pt x="1067" y="1299"/>
                </a:cubicBezTo>
                <a:cubicBezTo>
                  <a:pt x="1065" y="1297"/>
                  <a:pt x="1064" y="1296"/>
                  <a:pt x="1066" y="1294"/>
                </a:cubicBezTo>
                <a:cubicBezTo>
                  <a:pt x="1066" y="1294"/>
                  <a:pt x="1065" y="1293"/>
                  <a:pt x="1065" y="1292"/>
                </a:cubicBezTo>
                <a:cubicBezTo>
                  <a:pt x="1065" y="1291"/>
                  <a:pt x="1066" y="1290"/>
                  <a:pt x="1066" y="1288"/>
                </a:cubicBezTo>
                <a:cubicBezTo>
                  <a:pt x="1066" y="1288"/>
                  <a:pt x="1067" y="1287"/>
                  <a:pt x="1067" y="1287"/>
                </a:cubicBezTo>
                <a:cubicBezTo>
                  <a:pt x="1067" y="1284"/>
                  <a:pt x="1066" y="1281"/>
                  <a:pt x="1065" y="1277"/>
                </a:cubicBezTo>
                <a:cubicBezTo>
                  <a:pt x="1065" y="1276"/>
                  <a:pt x="1064" y="1275"/>
                  <a:pt x="1064" y="1273"/>
                </a:cubicBezTo>
                <a:cubicBezTo>
                  <a:pt x="1065" y="1271"/>
                  <a:pt x="1064" y="1269"/>
                  <a:pt x="1067" y="1267"/>
                </a:cubicBezTo>
                <a:cubicBezTo>
                  <a:pt x="1067" y="1267"/>
                  <a:pt x="1067" y="1266"/>
                  <a:pt x="1067" y="1266"/>
                </a:cubicBezTo>
                <a:cubicBezTo>
                  <a:pt x="1067" y="1264"/>
                  <a:pt x="1067" y="1262"/>
                  <a:pt x="1066" y="1260"/>
                </a:cubicBezTo>
                <a:cubicBezTo>
                  <a:pt x="1066" y="1259"/>
                  <a:pt x="1066" y="1259"/>
                  <a:pt x="1066" y="1258"/>
                </a:cubicBezTo>
                <a:cubicBezTo>
                  <a:pt x="1065" y="1258"/>
                  <a:pt x="1065" y="1257"/>
                  <a:pt x="1064" y="1256"/>
                </a:cubicBezTo>
                <a:cubicBezTo>
                  <a:pt x="1062" y="1253"/>
                  <a:pt x="1062" y="1252"/>
                  <a:pt x="1067" y="1250"/>
                </a:cubicBezTo>
                <a:cubicBezTo>
                  <a:pt x="1067" y="1242"/>
                  <a:pt x="1067" y="1242"/>
                  <a:pt x="1067" y="1242"/>
                </a:cubicBezTo>
                <a:cubicBezTo>
                  <a:pt x="1067" y="1240"/>
                  <a:pt x="1069" y="1239"/>
                  <a:pt x="1070" y="1238"/>
                </a:cubicBezTo>
                <a:cubicBezTo>
                  <a:pt x="1074" y="1237"/>
                  <a:pt x="1075" y="1235"/>
                  <a:pt x="1073" y="1233"/>
                </a:cubicBezTo>
                <a:cubicBezTo>
                  <a:pt x="1073" y="1232"/>
                  <a:pt x="1073" y="1231"/>
                  <a:pt x="1073" y="1230"/>
                </a:cubicBezTo>
                <a:cubicBezTo>
                  <a:pt x="1074" y="1227"/>
                  <a:pt x="1074" y="1225"/>
                  <a:pt x="1072" y="1222"/>
                </a:cubicBezTo>
                <a:cubicBezTo>
                  <a:pt x="1071" y="1220"/>
                  <a:pt x="1072" y="1218"/>
                  <a:pt x="1072" y="1216"/>
                </a:cubicBezTo>
                <a:cubicBezTo>
                  <a:pt x="1072" y="1215"/>
                  <a:pt x="1073" y="1213"/>
                  <a:pt x="1073" y="1212"/>
                </a:cubicBezTo>
                <a:cubicBezTo>
                  <a:pt x="1074" y="1210"/>
                  <a:pt x="1074" y="1209"/>
                  <a:pt x="1075" y="1207"/>
                </a:cubicBezTo>
                <a:cubicBezTo>
                  <a:pt x="1076" y="1206"/>
                  <a:pt x="1077" y="1204"/>
                  <a:pt x="1078" y="1202"/>
                </a:cubicBezTo>
                <a:cubicBezTo>
                  <a:pt x="1077" y="1201"/>
                  <a:pt x="1076" y="1200"/>
                  <a:pt x="1078" y="1199"/>
                </a:cubicBezTo>
                <a:cubicBezTo>
                  <a:pt x="1081" y="1196"/>
                  <a:pt x="1079" y="1193"/>
                  <a:pt x="1079" y="1190"/>
                </a:cubicBezTo>
                <a:cubicBezTo>
                  <a:pt x="1079" y="1189"/>
                  <a:pt x="1079" y="1188"/>
                  <a:pt x="1079" y="1186"/>
                </a:cubicBezTo>
                <a:cubicBezTo>
                  <a:pt x="1079" y="1184"/>
                  <a:pt x="1079" y="1183"/>
                  <a:pt x="1079" y="1181"/>
                </a:cubicBezTo>
                <a:cubicBezTo>
                  <a:pt x="1079" y="1180"/>
                  <a:pt x="1078" y="1180"/>
                  <a:pt x="1077" y="1179"/>
                </a:cubicBezTo>
                <a:cubicBezTo>
                  <a:pt x="1074" y="1178"/>
                  <a:pt x="1074" y="1176"/>
                  <a:pt x="1074" y="1174"/>
                </a:cubicBezTo>
                <a:cubicBezTo>
                  <a:pt x="1075" y="1173"/>
                  <a:pt x="1075" y="1171"/>
                  <a:pt x="1073" y="1170"/>
                </a:cubicBezTo>
                <a:cubicBezTo>
                  <a:pt x="1073" y="1169"/>
                  <a:pt x="1072" y="1168"/>
                  <a:pt x="1072" y="1168"/>
                </a:cubicBezTo>
                <a:cubicBezTo>
                  <a:pt x="1072" y="1165"/>
                  <a:pt x="1072" y="1162"/>
                  <a:pt x="1074" y="1159"/>
                </a:cubicBezTo>
                <a:cubicBezTo>
                  <a:pt x="1075" y="1157"/>
                  <a:pt x="1075" y="1155"/>
                  <a:pt x="1074" y="1152"/>
                </a:cubicBezTo>
                <a:cubicBezTo>
                  <a:pt x="1073" y="1152"/>
                  <a:pt x="1074" y="1151"/>
                  <a:pt x="1074" y="1150"/>
                </a:cubicBezTo>
                <a:cubicBezTo>
                  <a:pt x="1073" y="1148"/>
                  <a:pt x="1073" y="1147"/>
                  <a:pt x="1073" y="1146"/>
                </a:cubicBezTo>
                <a:cubicBezTo>
                  <a:pt x="1072" y="1144"/>
                  <a:pt x="1073" y="1143"/>
                  <a:pt x="1073" y="1141"/>
                </a:cubicBezTo>
                <a:cubicBezTo>
                  <a:pt x="1072" y="1138"/>
                  <a:pt x="1072" y="1134"/>
                  <a:pt x="1072" y="1131"/>
                </a:cubicBezTo>
                <a:cubicBezTo>
                  <a:pt x="1072" y="1129"/>
                  <a:pt x="1074" y="1128"/>
                  <a:pt x="1075" y="1126"/>
                </a:cubicBezTo>
                <a:cubicBezTo>
                  <a:pt x="1075" y="1126"/>
                  <a:pt x="1073" y="1124"/>
                  <a:pt x="1073" y="1123"/>
                </a:cubicBezTo>
                <a:cubicBezTo>
                  <a:pt x="1074" y="1123"/>
                  <a:pt x="1076" y="1122"/>
                  <a:pt x="1078" y="1121"/>
                </a:cubicBezTo>
                <a:cubicBezTo>
                  <a:pt x="1078" y="1121"/>
                  <a:pt x="1077" y="1120"/>
                  <a:pt x="1077" y="1119"/>
                </a:cubicBezTo>
                <a:cubicBezTo>
                  <a:pt x="1076" y="1118"/>
                  <a:pt x="1076" y="1117"/>
                  <a:pt x="1075" y="1116"/>
                </a:cubicBezTo>
                <a:cubicBezTo>
                  <a:pt x="1075" y="1114"/>
                  <a:pt x="1075" y="1112"/>
                  <a:pt x="1075" y="1111"/>
                </a:cubicBezTo>
                <a:cubicBezTo>
                  <a:pt x="1075" y="1108"/>
                  <a:pt x="1074" y="1107"/>
                  <a:pt x="1071" y="1105"/>
                </a:cubicBezTo>
                <a:cubicBezTo>
                  <a:pt x="1073" y="1102"/>
                  <a:pt x="1071" y="1100"/>
                  <a:pt x="1064" y="1098"/>
                </a:cubicBezTo>
                <a:cubicBezTo>
                  <a:pt x="1065" y="1096"/>
                  <a:pt x="1066" y="1094"/>
                  <a:pt x="1067" y="1092"/>
                </a:cubicBezTo>
                <a:cubicBezTo>
                  <a:pt x="1067" y="1091"/>
                  <a:pt x="1067" y="1089"/>
                  <a:pt x="1066" y="1088"/>
                </a:cubicBezTo>
                <a:cubicBezTo>
                  <a:pt x="1064" y="1085"/>
                  <a:pt x="1064" y="1082"/>
                  <a:pt x="1065" y="1079"/>
                </a:cubicBezTo>
                <a:cubicBezTo>
                  <a:pt x="1065" y="1078"/>
                  <a:pt x="1065" y="1076"/>
                  <a:pt x="1065" y="1075"/>
                </a:cubicBezTo>
                <a:cubicBezTo>
                  <a:pt x="1065" y="1074"/>
                  <a:pt x="1066" y="1074"/>
                  <a:pt x="1066" y="1073"/>
                </a:cubicBezTo>
                <a:cubicBezTo>
                  <a:pt x="1063" y="1070"/>
                  <a:pt x="1061" y="1067"/>
                  <a:pt x="1062" y="1063"/>
                </a:cubicBezTo>
                <a:cubicBezTo>
                  <a:pt x="1063" y="1058"/>
                  <a:pt x="1064" y="1052"/>
                  <a:pt x="1058" y="1047"/>
                </a:cubicBezTo>
                <a:cubicBezTo>
                  <a:pt x="1056" y="1046"/>
                  <a:pt x="1055" y="1045"/>
                  <a:pt x="1056" y="1043"/>
                </a:cubicBezTo>
                <a:cubicBezTo>
                  <a:pt x="1057" y="1041"/>
                  <a:pt x="1055" y="1039"/>
                  <a:pt x="1053" y="1037"/>
                </a:cubicBezTo>
                <a:cubicBezTo>
                  <a:pt x="1050" y="1034"/>
                  <a:pt x="1051" y="1034"/>
                  <a:pt x="1055" y="1031"/>
                </a:cubicBezTo>
                <a:cubicBezTo>
                  <a:pt x="1054" y="1031"/>
                  <a:pt x="1054" y="1031"/>
                  <a:pt x="1054" y="1030"/>
                </a:cubicBezTo>
                <a:cubicBezTo>
                  <a:pt x="1053" y="1026"/>
                  <a:pt x="1051" y="1022"/>
                  <a:pt x="1054" y="1017"/>
                </a:cubicBezTo>
                <a:cubicBezTo>
                  <a:pt x="1056" y="1014"/>
                  <a:pt x="1056" y="1010"/>
                  <a:pt x="1053" y="1006"/>
                </a:cubicBezTo>
                <a:cubicBezTo>
                  <a:pt x="1052" y="1005"/>
                  <a:pt x="1051" y="1003"/>
                  <a:pt x="1051" y="1001"/>
                </a:cubicBezTo>
                <a:cubicBezTo>
                  <a:pt x="1051" y="999"/>
                  <a:pt x="1050" y="997"/>
                  <a:pt x="1048" y="995"/>
                </a:cubicBezTo>
                <a:cubicBezTo>
                  <a:pt x="1047" y="994"/>
                  <a:pt x="1047" y="993"/>
                  <a:pt x="1046" y="992"/>
                </a:cubicBezTo>
                <a:cubicBezTo>
                  <a:pt x="1046" y="989"/>
                  <a:pt x="1046" y="986"/>
                  <a:pt x="1045" y="982"/>
                </a:cubicBezTo>
                <a:cubicBezTo>
                  <a:pt x="1045" y="981"/>
                  <a:pt x="1046" y="980"/>
                  <a:pt x="1046" y="979"/>
                </a:cubicBezTo>
                <a:cubicBezTo>
                  <a:pt x="1047" y="978"/>
                  <a:pt x="1047" y="976"/>
                  <a:pt x="1047" y="975"/>
                </a:cubicBezTo>
                <a:cubicBezTo>
                  <a:pt x="1046" y="972"/>
                  <a:pt x="1048" y="969"/>
                  <a:pt x="1050" y="967"/>
                </a:cubicBezTo>
                <a:cubicBezTo>
                  <a:pt x="1051" y="966"/>
                  <a:pt x="1054" y="965"/>
                  <a:pt x="1055" y="965"/>
                </a:cubicBezTo>
                <a:cubicBezTo>
                  <a:pt x="1059" y="963"/>
                  <a:pt x="1060" y="962"/>
                  <a:pt x="1059" y="960"/>
                </a:cubicBezTo>
                <a:cubicBezTo>
                  <a:pt x="1059" y="958"/>
                  <a:pt x="1059" y="955"/>
                  <a:pt x="1057" y="953"/>
                </a:cubicBezTo>
                <a:cubicBezTo>
                  <a:pt x="1057" y="953"/>
                  <a:pt x="1057" y="953"/>
                  <a:pt x="1057" y="953"/>
                </a:cubicBezTo>
                <a:cubicBezTo>
                  <a:pt x="1058" y="950"/>
                  <a:pt x="1060" y="948"/>
                  <a:pt x="1058" y="945"/>
                </a:cubicBezTo>
                <a:cubicBezTo>
                  <a:pt x="1055" y="943"/>
                  <a:pt x="1056" y="940"/>
                  <a:pt x="1055" y="938"/>
                </a:cubicBezTo>
                <a:cubicBezTo>
                  <a:pt x="1055" y="935"/>
                  <a:pt x="1054" y="933"/>
                  <a:pt x="1058" y="932"/>
                </a:cubicBezTo>
                <a:cubicBezTo>
                  <a:pt x="1055" y="929"/>
                  <a:pt x="1057" y="927"/>
                  <a:pt x="1060" y="925"/>
                </a:cubicBezTo>
                <a:cubicBezTo>
                  <a:pt x="1062" y="924"/>
                  <a:pt x="1064" y="922"/>
                  <a:pt x="1065" y="921"/>
                </a:cubicBezTo>
                <a:cubicBezTo>
                  <a:pt x="1067" y="918"/>
                  <a:pt x="1067" y="915"/>
                  <a:pt x="1065" y="913"/>
                </a:cubicBezTo>
                <a:cubicBezTo>
                  <a:pt x="1063" y="910"/>
                  <a:pt x="1062" y="908"/>
                  <a:pt x="1061" y="905"/>
                </a:cubicBezTo>
                <a:cubicBezTo>
                  <a:pt x="1060" y="903"/>
                  <a:pt x="1060" y="902"/>
                  <a:pt x="1061" y="900"/>
                </a:cubicBezTo>
                <a:cubicBezTo>
                  <a:pt x="1061" y="894"/>
                  <a:pt x="1062" y="889"/>
                  <a:pt x="1064" y="884"/>
                </a:cubicBezTo>
                <a:cubicBezTo>
                  <a:pt x="1064" y="880"/>
                  <a:pt x="1066" y="877"/>
                  <a:pt x="1068" y="874"/>
                </a:cubicBezTo>
                <a:cubicBezTo>
                  <a:pt x="1070" y="872"/>
                  <a:pt x="1071" y="869"/>
                  <a:pt x="1075" y="867"/>
                </a:cubicBezTo>
                <a:cubicBezTo>
                  <a:pt x="1078" y="866"/>
                  <a:pt x="1079" y="863"/>
                  <a:pt x="1081" y="862"/>
                </a:cubicBezTo>
                <a:cubicBezTo>
                  <a:pt x="1087" y="857"/>
                  <a:pt x="1087" y="852"/>
                  <a:pt x="1087" y="847"/>
                </a:cubicBezTo>
                <a:cubicBezTo>
                  <a:pt x="1087" y="847"/>
                  <a:pt x="1087" y="846"/>
                  <a:pt x="1087" y="846"/>
                </a:cubicBezTo>
                <a:cubicBezTo>
                  <a:pt x="1087" y="846"/>
                  <a:pt x="1087" y="846"/>
                  <a:pt x="1087" y="846"/>
                </a:cubicBezTo>
                <a:cubicBezTo>
                  <a:pt x="1087" y="844"/>
                  <a:pt x="1087" y="843"/>
                  <a:pt x="1088" y="841"/>
                </a:cubicBezTo>
                <a:cubicBezTo>
                  <a:pt x="1088" y="839"/>
                  <a:pt x="1087" y="837"/>
                  <a:pt x="1088" y="835"/>
                </a:cubicBezTo>
                <a:cubicBezTo>
                  <a:pt x="1088" y="833"/>
                  <a:pt x="1089" y="831"/>
                  <a:pt x="1090" y="829"/>
                </a:cubicBezTo>
                <a:cubicBezTo>
                  <a:pt x="1092" y="826"/>
                  <a:pt x="1093" y="824"/>
                  <a:pt x="1094" y="821"/>
                </a:cubicBezTo>
                <a:cubicBezTo>
                  <a:pt x="1094" y="820"/>
                  <a:pt x="1094" y="818"/>
                  <a:pt x="1095" y="817"/>
                </a:cubicBezTo>
                <a:cubicBezTo>
                  <a:pt x="1095" y="816"/>
                  <a:pt x="1095" y="816"/>
                  <a:pt x="1095" y="816"/>
                </a:cubicBezTo>
                <a:cubicBezTo>
                  <a:pt x="1100" y="813"/>
                  <a:pt x="1099" y="809"/>
                  <a:pt x="1100" y="805"/>
                </a:cubicBezTo>
                <a:cubicBezTo>
                  <a:pt x="1100" y="803"/>
                  <a:pt x="1100" y="803"/>
                  <a:pt x="1104" y="803"/>
                </a:cubicBezTo>
                <a:cubicBezTo>
                  <a:pt x="1106" y="801"/>
                  <a:pt x="1108" y="800"/>
                  <a:pt x="1110" y="798"/>
                </a:cubicBezTo>
                <a:cubicBezTo>
                  <a:pt x="1112" y="796"/>
                  <a:pt x="1115" y="794"/>
                  <a:pt x="1111" y="791"/>
                </a:cubicBezTo>
                <a:cubicBezTo>
                  <a:pt x="1110" y="790"/>
                  <a:pt x="1111" y="788"/>
                  <a:pt x="1111" y="787"/>
                </a:cubicBezTo>
                <a:cubicBezTo>
                  <a:pt x="1112" y="786"/>
                  <a:pt x="1112" y="785"/>
                  <a:pt x="1110" y="784"/>
                </a:cubicBezTo>
                <a:cubicBezTo>
                  <a:pt x="1107" y="781"/>
                  <a:pt x="1108" y="778"/>
                  <a:pt x="1109" y="776"/>
                </a:cubicBezTo>
                <a:cubicBezTo>
                  <a:pt x="1110" y="774"/>
                  <a:pt x="1110" y="773"/>
                  <a:pt x="1109" y="771"/>
                </a:cubicBezTo>
                <a:cubicBezTo>
                  <a:pt x="1108" y="769"/>
                  <a:pt x="1108" y="767"/>
                  <a:pt x="1108" y="765"/>
                </a:cubicBezTo>
                <a:cubicBezTo>
                  <a:pt x="1108" y="765"/>
                  <a:pt x="1108" y="764"/>
                  <a:pt x="1108" y="764"/>
                </a:cubicBezTo>
                <a:cubicBezTo>
                  <a:pt x="1105" y="761"/>
                  <a:pt x="1108" y="757"/>
                  <a:pt x="1106" y="754"/>
                </a:cubicBezTo>
                <a:cubicBezTo>
                  <a:pt x="1106" y="753"/>
                  <a:pt x="1106" y="753"/>
                  <a:pt x="1106" y="753"/>
                </a:cubicBezTo>
                <a:cubicBezTo>
                  <a:pt x="1108" y="751"/>
                  <a:pt x="1109" y="749"/>
                  <a:pt x="1109" y="747"/>
                </a:cubicBezTo>
                <a:cubicBezTo>
                  <a:pt x="1109" y="746"/>
                  <a:pt x="1109" y="745"/>
                  <a:pt x="1110" y="744"/>
                </a:cubicBezTo>
                <a:cubicBezTo>
                  <a:pt x="1114" y="741"/>
                  <a:pt x="1113" y="737"/>
                  <a:pt x="1113" y="734"/>
                </a:cubicBezTo>
                <a:cubicBezTo>
                  <a:pt x="1112" y="733"/>
                  <a:pt x="1112" y="732"/>
                  <a:pt x="1113" y="732"/>
                </a:cubicBezTo>
                <a:cubicBezTo>
                  <a:pt x="1116" y="730"/>
                  <a:pt x="1115" y="729"/>
                  <a:pt x="1114" y="727"/>
                </a:cubicBezTo>
                <a:cubicBezTo>
                  <a:pt x="1113" y="726"/>
                  <a:pt x="1113" y="725"/>
                  <a:pt x="1113" y="724"/>
                </a:cubicBezTo>
                <a:cubicBezTo>
                  <a:pt x="1113" y="724"/>
                  <a:pt x="1113" y="723"/>
                  <a:pt x="1112" y="723"/>
                </a:cubicBezTo>
                <a:cubicBezTo>
                  <a:pt x="1108" y="721"/>
                  <a:pt x="1111" y="720"/>
                  <a:pt x="1112" y="718"/>
                </a:cubicBezTo>
                <a:cubicBezTo>
                  <a:pt x="1112" y="717"/>
                  <a:pt x="1112" y="717"/>
                  <a:pt x="1112" y="716"/>
                </a:cubicBezTo>
                <a:cubicBezTo>
                  <a:pt x="1114" y="716"/>
                  <a:pt x="1115" y="716"/>
                  <a:pt x="1117" y="715"/>
                </a:cubicBezTo>
                <a:cubicBezTo>
                  <a:pt x="1116" y="714"/>
                  <a:pt x="1115" y="714"/>
                  <a:pt x="1115" y="713"/>
                </a:cubicBezTo>
                <a:cubicBezTo>
                  <a:pt x="1115" y="710"/>
                  <a:pt x="1115" y="708"/>
                  <a:pt x="1113" y="705"/>
                </a:cubicBezTo>
                <a:cubicBezTo>
                  <a:pt x="1112" y="702"/>
                  <a:pt x="1113" y="699"/>
                  <a:pt x="1115" y="697"/>
                </a:cubicBezTo>
                <a:cubicBezTo>
                  <a:pt x="1117" y="694"/>
                  <a:pt x="1117" y="690"/>
                  <a:pt x="1116" y="687"/>
                </a:cubicBezTo>
                <a:cubicBezTo>
                  <a:pt x="1116" y="686"/>
                  <a:pt x="1114" y="684"/>
                  <a:pt x="1113" y="683"/>
                </a:cubicBezTo>
                <a:cubicBezTo>
                  <a:pt x="1116" y="681"/>
                  <a:pt x="1115" y="678"/>
                  <a:pt x="1121" y="679"/>
                </a:cubicBezTo>
                <a:cubicBezTo>
                  <a:pt x="1122" y="675"/>
                  <a:pt x="1123" y="672"/>
                  <a:pt x="1122" y="669"/>
                </a:cubicBezTo>
                <a:cubicBezTo>
                  <a:pt x="1121" y="668"/>
                  <a:pt x="1121" y="667"/>
                  <a:pt x="1122" y="666"/>
                </a:cubicBezTo>
                <a:cubicBezTo>
                  <a:pt x="1123" y="664"/>
                  <a:pt x="1123" y="662"/>
                  <a:pt x="1123" y="661"/>
                </a:cubicBezTo>
                <a:cubicBezTo>
                  <a:pt x="1122" y="656"/>
                  <a:pt x="1122" y="652"/>
                  <a:pt x="1121" y="648"/>
                </a:cubicBezTo>
                <a:cubicBezTo>
                  <a:pt x="1120" y="646"/>
                  <a:pt x="1119" y="644"/>
                  <a:pt x="1117" y="642"/>
                </a:cubicBezTo>
                <a:cubicBezTo>
                  <a:pt x="1114" y="639"/>
                  <a:pt x="1114" y="635"/>
                  <a:pt x="1117" y="633"/>
                </a:cubicBezTo>
                <a:cubicBezTo>
                  <a:pt x="1116" y="632"/>
                  <a:pt x="1116" y="631"/>
                  <a:pt x="1115" y="629"/>
                </a:cubicBezTo>
                <a:cubicBezTo>
                  <a:pt x="1113" y="626"/>
                  <a:pt x="1115" y="622"/>
                  <a:pt x="1114" y="618"/>
                </a:cubicBezTo>
                <a:cubicBezTo>
                  <a:pt x="1113" y="617"/>
                  <a:pt x="1113" y="616"/>
                  <a:pt x="1111" y="616"/>
                </a:cubicBezTo>
                <a:cubicBezTo>
                  <a:pt x="1108" y="615"/>
                  <a:pt x="1107" y="614"/>
                  <a:pt x="1108" y="612"/>
                </a:cubicBezTo>
                <a:cubicBezTo>
                  <a:pt x="1108" y="611"/>
                  <a:pt x="1108" y="609"/>
                  <a:pt x="1106" y="608"/>
                </a:cubicBezTo>
                <a:cubicBezTo>
                  <a:pt x="1103" y="605"/>
                  <a:pt x="1102" y="603"/>
                  <a:pt x="1101" y="600"/>
                </a:cubicBezTo>
                <a:cubicBezTo>
                  <a:pt x="1100" y="597"/>
                  <a:pt x="1099" y="594"/>
                  <a:pt x="1098" y="591"/>
                </a:cubicBezTo>
                <a:cubicBezTo>
                  <a:pt x="1099" y="589"/>
                  <a:pt x="1101" y="586"/>
                  <a:pt x="1102" y="584"/>
                </a:cubicBezTo>
                <a:cubicBezTo>
                  <a:pt x="1099" y="581"/>
                  <a:pt x="1097" y="577"/>
                  <a:pt x="1096" y="574"/>
                </a:cubicBezTo>
                <a:cubicBezTo>
                  <a:pt x="1096" y="572"/>
                  <a:pt x="1095" y="570"/>
                  <a:pt x="1094" y="568"/>
                </a:cubicBezTo>
                <a:cubicBezTo>
                  <a:pt x="1092" y="565"/>
                  <a:pt x="1092" y="562"/>
                  <a:pt x="1092" y="559"/>
                </a:cubicBezTo>
                <a:cubicBezTo>
                  <a:pt x="1092" y="558"/>
                  <a:pt x="1093" y="557"/>
                  <a:pt x="1093" y="556"/>
                </a:cubicBezTo>
                <a:cubicBezTo>
                  <a:pt x="1093" y="551"/>
                  <a:pt x="1095" y="547"/>
                  <a:pt x="1097" y="542"/>
                </a:cubicBezTo>
                <a:cubicBezTo>
                  <a:pt x="1098" y="540"/>
                  <a:pt x="1097" y="537"/>
                  <a:pt x="1097" y="534"/>
                </a:cubicBezTo>
                <a:cubicBezTo>
                  <a:pt x="1097" y="534"/>
                  <a:pt x="1097" y="533"/>
                  <a:pt x="1097" y="533"/>
                </a:cubicBezTo>
                <a:cubicBezTo>
                  <a:pt x="1098" y="530"/>
                  <a:pt x="1098" y="527"/>
                  <a:pt x="1097" y="524"/>
                </a:cubicBezTo>
                <a:cubicBezTo>
                  <a:pt x="1096" y="521"/>
                  <a:pt x="1099" y="520"/>
                  <a:pt x="1101" y="518"/>
                </a:cubicBezTo>
                <a:cubicBezTo>
                  <a:pt x="1101" y="513"/>
                  <a:pt x="1101" y="513"/>
                  <a:pt x="1101" y="513"/>
                </a:cubicBezTo>
                <a:cubicBezTo>
                  <a:pt x="1099" y="512"/>
                  <a:pt x="1100" y="510"/>
                  <a:pt x="1101" y="509"/>
                </a:cubicBezTo>
                <a:cubicBezTo>
                  <a:pt x="1102" y="506"/>
                  <a:pt x="1102" y="504"/>
                  <a:pt x="1101" y="502"/>
                </a:cubicBezTo>
                <a:cubicBezTo>
                  <a:pt x="1100" y="501"/>
                  <a:pt x="1100" y="500"/>
                  <a:pt x="1102" y="500"/>
                </a:cubicBezTo>
                <a:cubicBezTo>
                  <a:pt x="1104" y="498"/>
                  <a:pt x="1106" y="497"/>
                  <a:pt x="1105" y="495"/>
                </a:cubicBezTo>
                <a:cubicBezTo>
                  <a:pt x="1105" y="494"/>
                  <a:pt x="1106" y="493"/>
                  <a:pt x="1106" y="492"/>
                </a:cubicBezTo>
                <a:cubicBezTo>
                  <a:pt x="1107" y="491"/>
                  <a:pt x="1107" y="489"/>
                  <a:pt x="1107" y="487"/>
                </a:cubicBezTo>
                <a:cubicBezTo>
                  <a:pt x="1108" y="483"/>
                  <a:pt x="1108" y="479"/>
                  <a:pt x="1111" y="475"/>
                </a:cubicBezTo>
                <a:cubicBezTo>
                  <a:pt x="1113" y="473"/>
                  <a:pt x="1114" y="471"/>
                  <a:pt x="1113" y="469"/>
                </a:cubicBezTo>
                <a:cubicBezTo>
                  <a:pt x="1113" y="468"/>
                  <a:pt x="1113" y="467"/>
                  <a:pt x="1114" y="466"/>
                </a:cubicBezTo>
                <a:cubicBezTo>
                  <a:pt x="1117" y="463"/>
                  <a:pt x="1115" y="459"/>
                  <a:pt x="1117" y="456"/>
                </a:cubicBezTo>
                <a:cubicBezTo>
                  <a:pt x="1117" y="456"/>
                  <a:pt x="1117" y="456"/>
                  <a:pt x="1117" y="456"/>
                </a:cubicBezTo>
                <a:cubicBezTo>
                  <a:pt x="1117" y="454"/>
                  <a:pt x="1113" y="453"/>
                  <a:pt x="1115" y="451"/>
                </a:cubicBezTo>
                <a:cubicBezTo>
                  <a:pt x="1116" y="449"/>
                  <a:pt x="1116" y="447"/>
                  <a:pt x="1117" y="446"/>
                </a:cubicBezTo>
                <a:cubicBezTo>
                  <a:pt x="1119" y="443"/>
                  <a:pt x="1118" y="441"/>
                  <a:pt x="1116" y="439"/>
                </a:cubicBezTo>
                <a:cubicBezTo>
                  <a:pt x="1115" y="439"/>
                  <a:pt x="1115" y="439"/>
                  <a:pt x="1115" y="439"/>
                </a:cubicBezTo>
                <a:cubicBezTo>
                  <a:pt x="1115" y="437"/>
                  <a:pt x="1115" y="436"/>
                  <a:pt x="1115" y="434"/>
                </a:cubicBezTo>
                <a:cubicBezTo>
                  <a:pt x="1115" y="433"/>
                  <a:pt x="1116" y="432"/>
                  <a:pt x="1116" y="431"/>
                </a:cubicBezTo>
                <a:cubicBezTo>
                  <a:pt x="1116" y="428"/>
                  <a:pt x="1116" y="426"/>
                  <a:pt x="1115" y="423"/>
                </a:cubicBezTo>
                <a:cubicBezTo>
                  <a:pt x="1114" y="422"/>
                  <a:pt x="1114" y="421"/>
                  <a:pt x="1115" y="420"/>
                </a:cubicBezTo>
                <a:cubicBezTo>
                  <a:pt x="1116" y="417"/>
                  <a:pt x="1114" y="415"/>
                  <a:pt x="1112" y="412"/>
                </a:cubicBezTo>
                <a:cubicBezTo>
                  <a:pt x="1111" y="411"/>
                  <a:pt x="1111" y="409"/>
                  <a:pt x="1113" y="408"/>
                </a:cubicBezTo>
                <a:cubicBezTo>
                  <a:pt x="1113" y="408"/>
                  <a:pt x="1114" y="407"/>
                  <a:pt x="1114" y="407"/>
                </a:cubicBezTo>
                <a:cubicBezTo>
                  <a:pt x="1113" y="403"/>
                  <a:pt x="1114" y="400"/>
                  <a:pt x="1111" y="397"/>
                </a:cubicBezTo>
                <a:cubicBezTo>
                  <a:pt x="1110" y="397"/>
                  <a:pt x="1110" y="396"/>
                  <a:pt x="1110" y="396"/>
                </a:cubicBezTo>
                <a:cubicBezTo>
                  <a:pt x="1112" y="394"/>
                  <a:pt x="1109" y="391"/>
                  <a:pt x="1110" y="389"/>
                </a:cubicBezTo>
                <a:cubicBezTo>
                  <a:pt x="1110" y="388"/>
                  <a:pt x="1110" y="386"/>
                  <a:pt x="1110" y="385"/>
                </a:cubicBezTo>
                <a:cubicBezTo>
                  <a:pt x="1111" y="383"/>
                  <a:pt x="1113" y="381"/>
                  <a:pt x="1114" y="378"/>
                </a:cubicBezTo>
                <a:cubicBezTo>
                  <a:pt x="1114" y="376"/>
                  <a:pt x="1114" y="374"/>
                  <a:pt x="1116" y="372"/>
                </a:cubicBezTo>
                <a:cubicBezTo>
                  <a:pt x="1117" y="370"/>
                  <a:pt x="1118" y="368"/>
                  <a:pt x="1119" y="366"/>
                </a:cubicBezTo>
                <a:cubicBezTo>
                  <a:pt x="1119" y="364"/>
                  <a:pt x="1119" y="363"/>
                  <a:pt x="1119" y="362"/>
                </a:cubicBezTo>
                <a:cubicBezTo>
                  <a:pt x="1120" y="361"/>
                  <a:pt x="1120" y="360"/>
                  <a:pt x="1120" y="358"/>
                </a:cubicBezTo>
                <a:cubicBezTo>
                  <a:pt x="1120" y="357"/>
                  <a:pt x="1119" y="356"/>
                  <a:pt x="1117" y="355"/>
                </a:cubicBezTo>
                <a:cubicBezTo>
                  <a:pt x="1115" y="352"/>
                  <a:pt x="1116" y="349"/>
                  <a:pt x="1117" y="346"/>
                </a:cubicBezTo>
                <a:cubicBezTo>
                  <a:pt x="1117" y="345"/>
                  <a:pt x="1117" y="343"/>
                  <a:pt x="1115" y="342"/>
                </a:cubicBezTo>
                <a:cubicBezTo>
                  <a:pt x="1113" y="340"/>
                  <a:pt x="1112" y="337"/>
                  <a:pt x="1114" y="334"/>
                </a:cubicBezTo>
                <a:cubicBezTo>
                  <a:pt x="1114" y="333"/>
                  <a:pt x="1114" y="332"/>
                  <a:pt x="1113" y="330"/>
                </a:cubicBezTo>
                <a:cubicBezTo>
                  <a:pt x="1112" y="328"/>
                  <a:pt x="1112" y="326"/>
                  <a:pt x="1111" y="325"/>
                </a:cubicBezTo>
                <a:cubicBezTo>
                  <a:pt x="1110" y="323"/>
                  <a:pt x="1109" y="321"/>
                  <a:pt x="1109" y="319"/>
                </a:cubicBezTo>
                <a:cubicBezTo>
                  <a:pt x="1108" y="315"/>
                  <a:pt x="1106" y="312"/>
                  <a:pt x="1103" y="308"/>
                </a:cubicBezTo>
                <a:cubicBezTo>
                  <a:pt x="1102" y="307"/>
                  <a:pt x="1103" y="306"/>
                  <a:pt x="1102" y="305"/>
                </a:cubicBezTo>
                <a:cubicBezTo>
                  <a:pt x="1102" y="305"/>
                  <a:pt x="1103" y="304"/>
                  <a:pt x="1103" y="303"/>
                </a:cubicBezTo>
                <a:cubicBezTo>
                  <a:pt x="1102" y="301"/>
                  <a:pt x="1104" y="300"/>
                  <a:pt x="1107" y="299"/>
                </a:cubicBezTo>
                <a:cubicBezTo>
                  <a:pt x="1107" y="298"/>
                  <a:pt x="1106" y="298"/>
                  <a:pt x="1106" y="297"/>
                </a:cubicBezTo>
                <a:cubicBezTo>
                  <a:pt x="1104" y="296"/>
                  <a:pt x="1103" y="295"/>
                  <a:pt x="1104" y="293"/>
                </a:cubicBezTo>
                <a:cubicBezTo>
                  <a:pt x="1105" y="292"/>
                  <a:pt x="1105" y="290"/>
                  <a:pt x="1102" y="289"/>
                </a:cubicBezTo>
                <a:cubicBezTo>
                  <a:pt x="1102" y="289"/>
                  <a:pt x="1101" y="288"/>
                  <a:pt x="1101" y="288"/>
                </a:cubicBezTo>
                <a:cubicBezTo>
                  <a:pt x="1100" y="286"/>
                  <a:pt x="1099" y="284"/>
                  <a:pt x="1098" y="282"/>
                </a:cubicBezTo>
                <a:cubicBezTo>
                  <a:pt x="1097" y="280"/>
                  <a:pt x="1098" y="278"/>
                  <a:pt x="1099" y="276"/>
                </a:cubicBezTo>
                <a:cubicBezTo>
                  <a:pt x="1100" y="275"/>
                  <a:pt x="1100" y="274"/>
                  <a:pt x="1099" y="273"/>
                </a:cubicBezTo>
                <a:cubicBezTo>
                  <a:pt x="1099" y="272"/>
                  <a:pt x="1099" y="271"/>
                  <a:pt x="1099" y="270"/>
                </a:cubicBezTo>
                <a:cubicBezTo>
                  <a:pt x="1098" y="267"/>
                  <a:pt x="1099" y="264"/>
                  <a:pt x="1093" y="262"/>
                </a:cubicBezTo>
                <a:cubicBezTo>
                  <a:pt x="1093" y="261"/>
                  <a:pt x="1092" y="260"/>
                  <a:pt x="1092" y="260"/>
                </a:cubicBezTo>
                <a:cubicBezTo>
                  <a:pt x="1093" y="258"/>
                  <a:pt x="1092" y="257"/>
                  <a:pt x="1091" y="255"/>
                </a:cubicBezTo>
                <a:cubicBezTo>
                  <a:pt x="1087" y="251"/>
                  <a:pt x="1088" y="247"/>
                  <a:pt x="1086" y="243"/>
                </a:cubicBezTo>
                <a:cubicBezTo>
                  <a:pt x="1086" y="242"/>
                  <a:pt x="1086" y="241"/>
                  <a:pt x="1086" y="241"/>
                </a:cubicBezTo>
                <a:cubicBezTo>
                  <a:pt x="1087" y="237"/>
                  <a:pt x="1088" y="234"/>
                  <a:pt x="1084" y="231"/>
                </a:cubicBezTo>
                <a:cubicBezTo>
                  <a:pt x="1083" y="230"/>
                  <a:pt x="1084" y="228"/>
                  <a:pt x="1086" y="227"/>
                </a:cubicBezTo>
                <a:cubicBezTo>
                  <a:pt x="1088" y="226"/>
                  <a:pt x="1089" y="224"/>
                  <a:pt x="1089" y="223"/>
                </a:cubicBezTo>
                <a:cubicBezTo>
                  <a:pt x="1090" y="222"/>
                  <a:pt x="1090" y="221"/>
                  <a:pt x="1091" y="220"/>
                </a:cubicBezTo>
                <a:cubicBezTo>
                  <a:pt x="1091" y="219"/>
                  <a:pt x="1092" y="219"/>
                  <a:pt x="1092" y="218"/>
                </a:cubicBezTo>
                <a:cubicBezTo>
                  <a:pt x="1092" y="216"/>
                  <a:pt x="1091" y="214"/>
                  <a:pt x="1090" y="211"/>
                </a:cubicBezTo>
                <a:cubicBezTo>
                  <a:pt x="1090" y="211"/>
                  <a:pt x="1090" y="211"/>
                  <a:pt x="1090" y="211"/>
                </a:cubicBezTo>
                <a:cubicBezTo>
                  <a:pt x="1091" y="207"/>
                  <a:pt x="1089" y="204"/>
                  <a:pt x="1087" y="201"/>
                </a:cubicBezTo>
                <a:cubicBezTo>
                  <a:pt x="1087" y="200"/>
                  <a:pt x="1087" y="198"/>
                  <a:pt x="1087" y="197"/>
                </a:cubicBezTo>
                <a:cubicBezTo>
                  <a:pt x="1087" y="196"/>
                  <a:pt x="1087" y="194"/>
                  <a:pt x="1087" y="192"/>
                </a:cubicBezTo>
                <a:cubicBezTo>
                  <a:pt x="1087" y="192"/>
                  <a:pt x="1087" y="191"/>
                  <a:pt x="1087" y="190"/>
                </a:cubicBezTo>
                <a:cubicBezTo>
                  <a:pt x="1088" y="189"/>
                  <a:pt x="1088" y="187"/>
                  <a:pt x="1089" y="186"/>
                </a:cubicBezTo>
                <a:cubicBezTo>
                  <a:pt x="1091" y="183"/>
                  <a:pt x="1091" y="179"/>
                  <a:pt x="1096" y="176"/>
                </a:cubicBezTo>
                <a:cubicBezTo>
                  <a:pt x="1097" y="175"/>
                  <a:pt x="1096" y="174"/>
                  <a:pt x="1096" y="173"/>
                </a:cubicBezTo>
                <a:cubicBezTo>
                  <a:pt x="1096" y="171"/>
                  <a:pt x="1095" y="168"/>
                  <a:pt x="1094" y="166"/>
                </a:cubicBezTo>
                <a:cubicBezTo>
                  <a:pt x="1096" y="166"/>
                  <a:pt x="1097" y="166"/>
                  <a:pt x="1098" y="165"/>
                </a:cubicBezTo>
                <a:cubicBezTo>
                  <a:pt x="1097" y="163"/>
                  <a:pt x="1099" y="161"/>
                  <a:pt x="1101" y="159"/>
                </a:cubicBezTo>
                <a:cubicBezTo>
                  <a:pt x="1102" y="156"/>
                  <a:pt x="1103" y="153"/>
                  <a:pt x="1101" y="150"/>
                </a:cubicBezTo>
                <a:cubicBezTo>
                  <a:pt x="1101" y="150"/>
                  <a:pt x="1101" y="149"/>
                  <a:pt x="1101" y="149"/>
                </a:cubicBezTo>
                <a:cubicBezTo>
                  <a:pt x="1101" y="147"/>
                  <a:pt x="1101" y="146"/>
                  <a:pt x="1100" y="144"/>
                </a:cubicBezTo>
                <a:cubicBezTo>
                  <a:pt x="1100" y="144"/>
                  <a:pt x="1100" y="144"/>
                  <a:pt x="1100" y="143"/>
                </a:cubicBezTo>
                <a:cubicBezTo>
                  <a:pt x="1101" y="141"/>
                  <a:pt x="1100" y="138"/>
                  <a:pt x="1098" y="136"/>
                </a:cubicBezTo>
                <a:cubicBezTo>
                  <a:pt x="1098" y="136"/>
                  <a:pt x="1097" y="135"/>
                  <a:pt x="1098" y="134"/>
                </a:cubicBezTo>
                <a:cubicBezTo>
                  <a:pt x="1100" y="131"/>
                  <a:pt x="1098" y="128"/>
                  <a:pt x="1100" y="125"/>
                </a:cubicBezTo>
                <a:cubicBezTo>
                  <a:pt x="1102" y="124"/>
                  <a:pt x="1104" y="122"/>
                  <a:pt x="1103" y="121"/>
                </a:cubicBezTo>
                <a:cubicBezTo>
                  <a:pt x="1102" y="121"/>
                  <a:pt x="1101" y="120"/>
                  <a:pt x="1101" y="120"/>
                </a:cubicBezTo>
                <a:cubicBezTo>
                  <a:pt x="1099" y="116"/>
                  <a:pt x="1094" y="114"/>
                  <a:pt x="1089" y="112"/>
                </a:cubicBezTo>
                <a:cubicBezTo>
                  <a:pt x="1087" y="111"/>
                  <a:pt x="1086" y="110"/>
                  <a:pt x="1086" y="109"/>
                </a:cubicBezTo>
                <a:cubicBezTo>
                  <a:pt x="1086" y="107"/>
                  <a:pt x="1086" y="106"/>
                  <a:pt x="1086" y="105"/>
                </a:cubicBezTo>
                <a:cubicBezTo>
                  <a:pt x="1086" y="104"/>
                  <a:pt x="1086" y="102"/>
                  <a:pt x="1088" y="101"/>
                </a:cubicBezTo>
                <a:cubicBezTo>
                  <a:pt x="1090" y="99"/>
                  <a:pt x="1091" y="97"/>
                  <a:pt x="1090" y="95"/>
                </a:cubicBezTo>
                <a:cubicBezTo>
                  <a:pt x="1089" y="94"/>
                  <a:pt x="1089" y="94"/>
                  <a:pt x="1090" y="93"/>
                </a:cubicBezTo>
                <a:cubicBezTo>
                  <a:pt x="1092" y="90"/>
                  <a:pt x="1092" y="87"/>
                  <a:pt x="1089" y="84"/>
                </a:cubicBezTo>
                <a:cubicBezTo>
                  <a:pt x="1089" y="83"/>
                  <a:pt x="1089" y="83"/>
                  <a:pt x="1089" y="82"/>
                </a:cubicBezTo>
                <a:cubicBezTo>
                  <a:pt x="1089" y="80"/>
                  <a:pt x="1088" y="77"/>
                  <a:pt x="1086" y="75"/>
                </a:cubicBezTo>
                <a:cubicBezTo>
                  <a:pt x="1082" y="72"/>
                  <a:pt x="1079" y="69"/>
                  <a:pt x="1079" y="66"/>
                </a:cubicBezTo>
                <a:cubicBezTo>
                  <a:pt x="1079" y="65"/>
                  <a:pt x="1079" y="65"/>
                  <a:pt x="1078" y="65"/>
                </a:cubicBezTo>
                <a:cubicBezTo>
                  <a:pt x="1076" y="63"/>
                  <a:pt x="1076" y="61"/>
                  <a:pt x="1077" y="59"/>
                </a:cubicBezTo>
                <a:cubicBezTo>
                  <a:pt x="1077" y="59"/>
                  <a:pt x="1077" y="58"/>
                  <a:pt x="1077" y="58"/>
                </a:cubicBezTo>
                <a:cubicBezTo>
                  <a:pt x="1075" y="55"/>
                  <a:pt x="1073" y="52"/>
                  <a:pt x="1071" y="49"/>
                </a:cubicBezTo>
                <a:cubicBezTo>
                  <a:pt x="1070" y="48"/>
                  <a:pt x="1068" y="48"/>
                  <a:pt x="1067" y="47"/>
                </a:cubicBezTo>
                <a:cubicBezTo>
                  <a:pt x="1066" y="46"/>
                  <a:pt x="1065" y="45"/>
                  <a:pt x="1065" y="45"/>
                </a:cubicBezTo>
                <a:cubicBezTo>
                  <a:pt x="1065" y="43"/>
                  <a:pt x="1063" y="41"/>
                  <a:pt x="1064" y="39"/>
                </a:cubicBezTo>
                <a:cubicBezTo>
                  <a:pt x="1064" y="38"/>
                  <a:pt x="1064" y="37"/>
                  <a:pt x="1063" y="37"/>
                </a:cubicBezTo>
                <a:cubicBezTo>
                  <a:pt x="1063" y="35"/>
                  <a:pt x="1063" y="34"/>
                  <a:pt x="1064" y="33"/>
                </a:cubicBezTo>
                <a:cubicBezTo>
                  <a:pt x="1065" y="31"/>
                  <a:pt x="1065" y="29"/>
                  <a:pt x="1063" y="27"/>
                </a:cubicBezTo>
                <a:cubicBezTo>
                  <a:pt x="1062" y="26"/>
                  <a:pt x="1062" y="25"/>
                  <a:pt x="1062" y="25"/>
                </a:cubicBezTo>
                <a:cubicBezTo>
                  <a:pt x="1062" y="23"/>
                  <a:pt x="1062" y="21"/>
                  <a:pt x="1061" y="20"/>
                </a:cubicBezTo>
                <a:cubicBezTo>
                  <a:pt x="1061" y="19"/>
                  <a:pt x="1060" y="19"/>
                  <a:pt x="1060" y="18"/>
                </a:cubicBezTo>
                <a:cubicBezTo>
                  <a:pt x="1058" y="18"/>
                  <a:pt x="1057" y="17"/>
                  <a:pt x="1056" y="17"/>
                </a:cubicBezTo>
                <a:cubicBezTo>
                  <a:pt x="1053" y="16"/>
                  <a:pt x="1053" y="15"/>
                  <a:pt x="1053" y="14"/>
                </a:cubicBezTo>
                <a:cubicBezTo>
                  <a:pt x="1053" y="10"/>
                  <a:pt x="1050" y="6"/>
                  <a:pt x="1046" y="2"/>
                </a:cubicBezTo>
                <a:cubicBezTo>
                  <a:pt x="1046" y="1"/>
                  <a:pt x="1045" y="1"/>
                  <a:pt x="1045" y="0"/>
                </a:cubicBezTo>
                <a:cubicBezTo>
                  <a:pt x="1045" y="0"/>
                  <a:pt x="1045" y="0"/>
                  <a:pt x="1045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58" name="Google Shape;258;p58"/>
          <p:cNvSpPr/>
          <p:nvPr/>
        </p:nvSpPr>
        <p:spPr>
          <a:xfrm rot="10800000">
            <a:off x="8585200" y="1"/>
            <a:ext cx="3606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59" name="Google Shape;259;p58"/>
          <p:cNvSpPr txBox="1"/>
          <p:nvPr>
            <p:ph idx="1" type="body"/>
          </p:nvPr>
        </p:nvSpPr>
        <p:spPr>
          <a:xfrm>
            <a:off x="1235074" y="2565400"/>
            <a:ext cx="6042025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8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1" name="Google Shape;261;p58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8"/>
          <p:cNvSpPr txBox="1"/>
          <p:nvPr>
            <p:ph idx="2" type="body"/>
          </p:nvPr>
        </p:nvSpPr>
        <p:spPr>
          <a:xfrm>
            <a:off x="8382000" y="2565400"/>
            <a:ext cx="3257552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58"/>
          <p:cNvSpPr txBox="1"/>
          <p:nvPr>
            <p:ph idx="3" type="body"/>
          </p:nvPr>
        </p:nvSpPr>
        <p:spPr>
          <a:xfrm>
            <a:off x="8382000" y="1457650"/>
            <a:ext cx="3257552" cy="908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58"/>
          <p:cNvSpPr txBox="1"/>
          <p:nvPr>
            <p:ph type="title"/>
          </p:nvPr>
        </p:nvSpPr>
        <p:spPr>
          <a:xfrm>
            <a:off x="1235076" y="1470350"/>
            <a:ext cx="6042024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graphique + Image">
  <p:cSld name="Contenu graphique + Imag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/>
          <p:nvPr>
            <p:ph idx="2" type="pic"/>
          </p:nvPr>
        </p:nvSpPr>
        <p:spPr>
          <a:xfrm>
            <a:off x="7277100" y="0"/>
            <a:ext cx="4914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7" name="Google Shape;267;p59"/>
          <p:cNvSpPr txBox="1"/>
          <p:nvPr>
            <p:ph idx="1" type="body"/>
          </p:nvPr>
        </p:nvSpPr>
        <p:spPr>
          <a:xfrm>
            <a:off x="1235074" y="2565400"/>
            <a:ext cx="6042025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59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9" name="Google Shape;269;p59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59"/>
          <p:cNvSpPr txBox="1"/>
          <p:nvPr>
            <p:ph type="title"/>
          </p:nvPr>
        </p:nvSpPr>
        <p:spPr>
          <a:xfrm>
            <a:off x="1235076" y="1470350"/>
            <a:ext cx="6042024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BATIM">
  <p:cSld name="VERBATIM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0"/>
          <p:cNvSpPr/>
          <p:nvPr/>
        </p:nvSpPr>
        <p:spPr>
          <a:xfrm>
            <a:off x="0" y="2365746"/>
            <a:ext cx="12192000" cy="30698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73" name="Google Shape;273;p60"/>
          <p:cNvSpPr/>
          <p:nvPr/>
        </p:nvSpPr>
        <p:spPr>
          <a:xfrm flipH="1" rot="-5400000">
            <a:off x="5086350" y="-762001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74" name="Google Shape;274;p60"/>
          <p:cNvSpPr/>
          <p:nvPr/>
        </p:nvSpPr>
        <p:spPr>
          <a:xfrm flipH="1" rot="5400000">
            <a:off x="5086350" y="-3933825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75" name="Google Shape;275;p60"/>
          <p:cNvSpPr txBox="1"/>
          <p:nvPr>
            <p:ph idx="1" type="body"/>
          </p:nvPr>
        </p:nvSpPr>
        <p:spPr>
          <a:xfrm>
            <a:off x="1235075" y="2565401"/>
            <a:ext cx="9721850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rabun Light"/>
              <a:buChar char="‒"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60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77" name="Google Shape;277;p60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rgue graphique">
  <p:cSld name="Exergue graphiqu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0" y="2365746"/>
            <a:ext cx="12192000" cy="30698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80" name="Google Shape;280;p61"/>
          <p:cNvSpPr/>
          <p:nvPr/>
        </p:nvSpPr>
        <p:spPr>
          <a:xfrm flipH="1" rot="-5400000">
            <a:off x="5086350" y="-762001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81" name="Google Shape;281;p61"/>
          <p:cNvSpPr/>
          <p:nvPr/>
        </p:nvSpPr>
        <p:spPr>
          <a:xfrm flipH="1" rot="5400000">
            <a:off x="5086350" y="-3933825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82" name="Google Shape;282;p61"/>
          <p:cNvSpPr txBox="1"/>
          <p:nvPr>
            <p:ph type="title"/>
          </p:nvPr>
        </p:nvSpPr>
        <p:spPr>
          <a:xfrm>
            <a:off x="1235076" y="1470350"/>
            <a:ext cx="9721850" cy="8953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1"/>
          <p:cNvSpPr txBox="1"/>
          <p:nvPr>
            <p:ph idx="1" type="body"/>
          </p:nvPr>
        </p:nvSpPr>
        <p:spPr>
          <a:xfrm>
            <a:off x="1235075" y="2565401"/>
            <a:ext cx="9721850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61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5" name="Google Shape;285;p61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 + Contact">
  <p:cSld name="FIN + Conta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0"/>
          <p:cNvSpPr/>
          <p:nvPr/>
        </p:nvSpPr>
        <p:spPr>
          <a:xfrm>
            <a:off x="0" y="0"/>
            <a:ext cx="12192000" cy="350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67" name="Google Shape;67;p70"/>
          <p:cNvSpPr/>
          <p:nvPr/>
        </p:nvSpPr>
        <p:spPr>
          <a:xfrm flipH="1" rot="-5400000">
            <a:off x="5086350" y="-1705347"/>
            <a:ext cx="2019300" cy="12192000"/>
          </a:xfrm>
          <a:custGeom>
            <a:rect b="b" l="l" r="r" t="t"/>
            <a:pathLst>
              <a:path extrusionOk="0" h="13716001" w="2019300">
                <a:moveTo>
                  <a:pt x="0" y="6858001"/>
                </a:moveTo>
                <a:cubicBezTo>
                  <a:pt x="0" y="6858001"/>
                  <a:pt x="0" y="6858001"/>
                  <a:pt x="0" y="13716001"/>
                </a:cubicBezTo>
                <a:cubicBezTo>
                  <a:pt x="0" y="13716001"/>
                  <a:pt x="0" y="13716001"/>
                  <a:pt x="1875706" y="13716001"/>
                </a:cubicBezTo>
                <a:cubicBezTo>
                  <a:pt x="1875706" y="13712826"/>
                  <a:pt x="1877500" y="13712826"/>
                  <a:pt x="1877500" y="13709651"/>
                </a:cubicBezTo>
                <a:cubicBezTo>
                  <a:pt x="1884680" y="13696951"/>
                  <a:pt x="1890065" y="13684251"/>
                  <a:pt x="1890065" y="13671551"/>
                </a:cubicBezTo>
                <a:cubicBezTo>
                  <a:pt x="1890065" y="13668376"/>
                  <a:pt x="1890065" y="13665201"/>
                  <a:pt x="1895450" y="13662026"/>
                </a:cubicBezTo>
                <a:cubicBezTo>
                  <a:pt x="1897245" y="13662026"/>
                  <a:pt x="1899040" y="13658851"/>
                  <a:pt x="1902630" y="13658851"/>
                </a:cubicBezTo>
                <a:cubicBezTo>
                  <a:pt x="1902630" y="13655676"/>
                  <a:pt x="1904424" y="13655676"/>
                  <a:pt x="1904424" y="13652501"/>
                </a:cubicBezTo>
                <a:cubicBezTo>
                  <a:pt x="1906219" y="13649326"/>
                  <a:pt x="1906219" y="13642976"/>
                  <a:pt x="1906219" y="13636626"/>
                </a:cubicBezTo>
                <a:cubicBezTo>
                  <a:pt x="1906219" y="13636626"/>
                  <a:pt x="1906219" y="13633451"/>
                  <a:pt x="1908014" y="13630276"/>
                </a:cubicBezTo>
                <a:cubicBezTo>
                  <a:pt x="1911604" y="13623926"/>
                  <a:pt x="1911604" y="13617576"/>
                  <a:pt x="1909809" y="13611226"/>
                </a:cubicBezTo>
                <a:cubicBezTo>
                  <a:pt x="1908014" y="13608051"/>
                  <a:pt x="1908014" y="13604876"/>
                  <a:pt x="1908014" y="13598526"/>
                </a:cubicBezTo>
                <a:cubicBezTo>
                  <a:pt x="1909809" y="13598526"/>
                  <a:pt x="1909809" y="13595351"/>
                  <a:pt x="1909809" y="13592176"/>
                </a:cubicBezTo>
                <a:cubicBezTo>
                  <a:pt x="1908014" y="13585826"/>
                  <a:pt x="1911604" y="13579476"/>
                  <a:pt x="1911604" y="13573126"/>
                </a:cubicBezTo>
                <a:cubicBezTo>
                  <a:pt x="1911604" y="13573126"/>
                  <a:pt x="1913399" y="13569951"/>
                  <a:pt x="1915194" y="13566776"/>
                </a:cubicBezTo>
                <a:cubicBezTo>
                  <a:pt x="1916989" y="13563601"/>
                  <a:pt x="1920579" y="13563601"/>
                  <a:pt x="1922374" y="13560426"/>
                </a:cubicBezTo>
                <a:cubicBezTo>
                  <a:pt x="1925964" y="13550901"/>
                  <a:pt x="1929554" y="13541376"/>
                  <a:pt x="1933143" y="13531851"/>
                </a:cubicBezTo>
                <a:cubicBezTo>
                  <a:pt x="1933143" y="13531851"/>
                  <a:pt x="1933143" y="13528676"/>
                  <a:pt x="1933143" y="13528676"/>
                </a:cubicBezTo>
                <a:cubicBezTo>
                  <a:pt x="1931348" y="13522326"/>
                  <a:pt x="1931348" y="13515976"/>
                  <a:pt x="1934938" y="13509626"/>
                </a:cubicBezTo>
                <a:cubicBezTo>
                  <a:pt x="1936733" y="13509626"/>
                  <a:pt x="1936733" y="13509626"/>
                  <a:pt x="1936733" y="13506451"/>
                </a:cubicBezTo>
                <a:cubicBezTo>
                  <a:pt x="1936733" y="13496926"/>
                  <a:pt x="1942118" y="13487401"/>
                  <a:pt x="1949298" y="13477876"/>
                </a:cubicBezTo>
                <a:cubicBezTo>
                  <a:pt x="1952888" y="13471526"/>
                  <a:pt x="1954683" y="13462001"/>
                  <a:pt x="1954683" y="13455651"/>
                </a:cubicBezTo>
                <a:cubicBezTo>
                  <a:pt x="1954683" y="13452476"/>
                  <a:pt x="1954683" y="13452476"/>
                  <a:pt x="1954683" y="13449301"/>
                </a:cubicBezTo>
                <a:cubicBezTo>
                  <a:pt x="1960067" y="13439776"/>
                  <a:pt x="1960067" y="13430251"/>
                  <a:pt x="1956478" y="13420726"/>
                </a:cubicBezTo>
                <a:cubicBezTo>
                  <a:pt x="1954683" y="13417551"/>
                  <a:pt x="1954683" y="13417551"/>
                  <a:pt x="1956478" y="13414376"/>
                </a:cubicBezTo>
                <a:cubicBezTo>
                  <a:pt x="1958272" y="13408026"/>
                  <a:pt x="1956478" y="13401676"/>
                  <a:pt x="1952888" y="13395326"/>
                </a:cubicBezTo>
                <a:cubicBezTo>
                  <a:pt x="1949298" y="13392151"/>
                  <a:pt x="1949298" y="13385801"/>
                  <a:pt x="1949298" y="13382626"/>
                </a:cubicBezTo>
                <a:cubicBezTo>
                  <a:pt x="1949298" y="13379451"/>
                  <a:pt x="1949298" y="13376276"/>
                  <a:pt x="1949298" y="13369926"/>
                </a:cubicBezTo>
                <a:cubicBezTo>
                  <a:pt x="1949298" y="13366751"/>
                  <a:pt x="1951093" y="13363576"/>
                  <a:pt x="1954683" y="13360401"/>
                </a:cubicBezTo>
                <a:cubicBezTo>
                  <a:pt x="1963657" y="13354051"/>
                  <a:pt x="1972632" y="13347701"/>
                  <a:pt x="1976222" y="13335001"/>
                </a:cubicBezTo>
                <a:cubicBezTo>
                  <a:pt x="1976222" y="13335001"/>
                  <a:pt x="1978017" y="13331826"/>
                  <a:pt x="1979812" y="13331826"/>
                </a:cubicBezTo>
                <a:cubicBezTo>
                  <a:pt x="1981607" y="13328651"/>
                  <a:pt x="1978017" y="13322301"/>
                  <a:pt x="1974427" y="13319126"/>
                </a:cubicBezTo>
                <a:cubicBezTo>
                  <a:pt x="1970837" y="13309601"/>
                  <a:pt x="1974427" y="13300076"/>
                  <a:pt x="1970837" y="13290551"/>
                </a:cubicBezTo>
                <a:cubicBezTo>
                  <a:pt x="1969042" y="13287376"/>
                  <a:pt x="1970837" y="13284201"/>
                  <a:pt x="1970837" y="13284201"/>
                </a:cubicBezTo>
                <a:cubicBezTo>
                  <a:pt x="1974427" y="13277851"/>
                  <a:pt x="1976222" y="13268326"/>
                  <a:pt x="1974427" y="13261976"/>
                </a:cubicBezTo>
                <a:cubicBezTo>
                  <a:pt x="1974427" y="13258801"/>
                  <a:pt x="1974427" y="13258801"/>
                  <a:pt x="1974427" y="13258801"/>
                </a:cubicBezTo>
                <a:cubicBezTo>
                  <a:pt x="1976222" y="13252451"/>
                  <a:pt x="1976222" y="13249276"/>
                  <a:pt x="1976222" y="13242926"/>
                </a:cubicBezTo>
                <a:cubicBezTo>
                  <a:pt x="1976222" y="13242926"/>
                  <a:pt x="1976222" y="13239751"/>
                  <a:pt x="1976222" y="13239751"/>
                </a:cubicBezTo>
                <a:cubicBezTo>
                  <a:pt x="1979812" y="13230226"/>
                  <a:pt x="1978017" y="13220701"/>
                  <a:pt x="1976222" y="13211176"/>
                </a:cubicBezTo>
                <a:cubicBezTo>
                  <a:pt x="1972632" y="13204826"/>
                  <a:pt x="1969042" y="13198476"/>
                  <a:pt x="1970837" y="13192126"/>
                </a:cubicBezTo>
                <a:cubicBezTo>
                  <a:pt x="1969042" y="13188951"/>
                  <a:pt x="1967247" y="13188951"/>
                  <a:pt x="1963657" y="13188951"/>
                </a:cubicBezTo>
                <a:cubicBezTo>
                  <a:pt x="1965452" y="13182601"/>
                  <a:pt x="1967247" y="13173076"/>
                  <a:pt x="1967247" y="13166726"/>
                </a:cubicBezTo>
                <a:cubicBezTo>
                  <a:pt x="1967247" y="13163551"/>
                  <a:pt x="1969042" y="13160376"/>
                  <a:pt x="1967247" y="13157201"/>
                </a:cubicBezTo>
                <a:cubicBezTo>
                  <a:pt x="1958272" y="13147676"/>
                  <a:pt x="1958272" y="13134976"/>
                  <a:pt x="1954683" y="13125451"/>
                </a:cubicBezTo>
                <a:cubicBezTo>
                  <a:pt x="1952888" y="13122276"/>
                  <a:pt x="1952888" y="13115926"/>
                  <a:pt x="1951093" y="13112751"/>
                </a:cubicBezTo>
                <a:cubicBezTo>
                  <a:pt x="1951093" y="13109576"/>
                  <a:pt x="1951093" y="13106401"/>
                  <a:pt x="1951093" y="13106401"/>
                </a:cubicBezTo>
                <a:cubicBezTo>
                  <a:pt x="1951093" y="13100051"/>
                  <a:pt x="1951093" y="13093701"/>
                  <a:pt x="1951093" y="13090526"/>
                </a:cubicBezTo>
                <a:cubicBezTo>
                  <a:pt x="1951093" y="13087351"/>
                  <a:pt x="1951093" y="13081001"/>
                  <a:pt x="1951093" y="13077826"/>
                </a:cubicBezTo>
                <a:cubicBezTo>
                  <a:pt x="1954683" y="13068301"/>
                  <a:pt x="1958272" y="13058776"/>
                  <a:pt x="1956478" y="13046076"/>
                </a:cubicBezTo>
                <a:cubicBezTo>
                  <a:pt x="1958272" y="13036551"/>
                  <a:pt x="1960067" y="13030201"/>
                  <a:pt x="1960067" y="13023851"/>
                </a:cubicBezTo>
                <a:cubicBezTo>
                  <a:pt x="1960067" y="13020676"/>
                  <a:pt x="1958272" y="13020676"/>
                  <a:pt x="1958272" y="13017501"/>
                </a:cubicBezTo>
                <a:cubicBezTo>
                  <a:pt x="1956478" y="13014326"/>
                  <a:pt x="1956478" y="13011151"/>
                  <a:pt x="1954683" y="13007976"/>
                </a:cubicBezTo>
                <a:cubicBezTo>
                  <a:pt x="1954683" y="13004801"/>
                  <a:pt x="1952888" y="12998451"/>
                  <a:pt x="1949298" y="12995276"/>
                </a:cubicBezTo>
                <a:cubicBezTo>
                  <a:pt x="1945708" y="12992101"/>
                  <a:pt x="1943913" y="12985751"/>
                  <a:pt x="1945708" y="12982576"/>
                </a:cubicBezTo>
                <a:cubicBezTo>
                  <a:pt x="1952888" y="12973051"/>
                  <a:pt x="1951093" y="12963526"/>
                  <a:pt x="1949298" y="12950826"/>
                </a:cubicBezTo>
                <a:cubicBezTo>
                  <a:pt x="1949298" y="12950826"/>
                  <a:pt x="1949298" y="12947651"/>
                  <a:pt x="1949298" y="12944476"/>
                </a:cubicBezTo>
                <a:cubicBezTo>
                  <a:pt x="1952888" y="12931776"/>
                  <a:pt x="1951093" y="12919076"/>
                  <a:pt x="1958272" y="12906376"/>
                </a:cubicBezTo>
                <a:cubicBezTo>
                  <a:pt x="1960067" y="12900026"/>
                  <a:pt x="1961862" y="12896851"/>
                  <a:pt x="1960067" y="12890501"/>
                </a:cubicBezTo>
                <a:cubicBezTo>
                  <a:pt x="1960067" y="12890501"/>
                  <a:pt x="1961862" y="12887326"/>
                  <a:pt x="1961862" y="12884151"/>
                </a:cubicBezTo>
                <a:cubicBezTo>
                  <a:pt x="1972632" y="12877801"/>
                  <a:pt x="1970837" y="12868276"/>
                  <a:pt x="1972632" y="12858751"/>
                </a:cubicBezTo>
                <a:cubicBezTo>
                  <a:pt x="1972632" y="12855576"/>
                  <a:pt x="1972632" y="12852401"/>
                  <a:pt x="1972632" y="12849226"/>
                </a:cubicBezTo>
                <a:cubicBezTo>
                  <a:pt x="1974427" y="12846051"/>
                  <a:pt x="1974427" y="12842876"/>
                  <a:pt x="1972632" y="12839701"/>
                </a:cubicBezTo>
                <a:cubicBezTo>
                  <a:pt x="1970837" y="12833351"/>
                  <a:pt x="1969042" y="12827001"/>
                  <a:pt x="1970837" y="12820651"/>
                </a:cubicBezTo>
                <a:cubicBezTo>
                  <a:pt x="1972632" y="12814301"/>
                  <a:pt x="1974427" y="12807951"/>
                  <a:pt x="1976222" y="12801601"/>
                </a:cubicBezTo>
                <a:cubicBezTo>
                  <a:pt x="1976222" y="12801601"/>
                  <a:pt x="1978017" y="12798426"/>
                  <a:pt x="1978017" y="12798426"/>
                </a:cubicBezTo>
                <a:cubicBezTo>
                  <a:pt x="1983402" y="12795251"/>
                  <a:pt x="1983402" y="12788901"/>
                  <a:pt x="1981607" y="12785726"/>
                </a:cubicBezTo>
                <a:cubicBezTo>
                  <a:pt x="1979812" y="12779376"/>
                  <a:pt x="1981607" y="12776201"/>
                  <a:pt x="1985196" y="12773026"/>
                </a:cubicBezTo>
                <a:cubicBezTo>
                  <a:pt x="1985196" y="12769851"/>
                  <a:pt x="1986991" y="12769851"/>
                  <a:pt x="1986991" y="12766676"/>
                </a:cubicBezTo>
                <a:cubicBezTo>
                  <a:pt x="1981607" y="12763501"/>
                  <a:pt x="1978017" y="12760326"/>
                  <a:pt x="1979812" y="12753976"/>
                </a:cubicBezTo>
                <a:cubicBezTo>
                  <a:pt x="1979812" y="12750801"/>
                  <a:pt x="1978017" y="12747626"/>
                  <a:pt x="1978017" y="12747626"/>
                </a:cubicBezTo>
                <a:cubicBezTo>
                  <a:pt x="1979812" y="12744451"/>
                  <a:pt x="1978017" y="12741276"/>
                  <a:pt x="1979812" y="12738101"/>
                </a:cubicBezTo>
                <a:cubicBezTo>
                  <a:pt x="1985196" y="12725401"/>
                  <a:pt x="1988786" y="12715876"/>
                  <a:pt x="1990581" y="12703176"/>
                </a:cubicBezTo>
                <a:cubicBezTo>
                  <a:pt x="1990581" y="12696826"/>
                  <a:pt x="1992376" y="12690476"/>
                  <a:pt x="1994171" y="12684126"/>
                </a:cubicBezTo>
                <a:cubicBezTo>
                  <a:pt x="1995966" y="12680951"/>
                  <a:pt x="1995966" y="12674601"/>
                  <a:pt x="1997761" y="12668251"/>
                </a:cubicBezTo>
                <a:cubicBezTo>
                  <a:pt x="1999556" y="12661901"/>
                  <a:pt x="1999556" y="12658726"/>
                  <a:pt x="1999556" y="12655551"/>
                </a:cubicBezTo>
                <a:cubicBezTo>
                  <a:pt x="1995966" y="12646026"/>
                  <a:pt x="1997761" y="12636501"/>
                  <a:pt x="2001351" y="12630151"/>
                </a:cubicBezTo>
                <a:cubicBezTo>
                  <a:pt x="2004941" y="12626976"/>
                  <a:pt x="2004941" y="12620626"/>
                  <a:pt x="2004941" y="12617451"/>
                </a:cubicBezTo>
                <a:cubicBezTo>
                  <a:pt x="2003146" y="12607926"/>
                  <a:pt x="2001351" y="12598401"/>
                  <a:pt x="2004941" y="12588876"/>
                </a:cubicBezTo>
                <a:cubicBezTo>
                  <a:pt x="2008531" y="12585701"/>
                  <a:pt x="2010326" y="12582526"/>
                  <a:pt x="2010326" y="12579351"/>
                </a:cubicBezTo>
                <a:cubicBezTo>
                  <a:pt x="2010326" y="12573001"/>
                  <a:pt x="2010326" y="12569826"/>
                  <a:pt x="2008531" y="12566651"/>
                </a:cubicBezTo>
                <a:cubicBezTo>
                  <a:pt x="2008531" y="12563476"/>
                  <a:pt x="2008531" y="12560301"/>
                  <a:pt x="2008531" y="12553951"/>
                </a:cubicBezTo>
                <a:cubicBezTo>
                  <a:pt x="2006736" y="12547601"/>
                  <a:pt x="2004941" y="12541251"/>
                  <a:pt x="2003146" y="12534901"/>
                </a:cubicBezTo>
                <a:cubicBezTo>
                  <a:pt x="1999556" y="12528551"/>
                  <a:pt x="1999556" y="12522201"/>
                  <a:pt x="1999556" y="12515851"/>
                </a:cubicBezTo>
                <a:cubicBezTo>
                  <a:pt x="1997761" y="12506326"/>
                  <a:pt x="1994171" y="12499976"/>
                  <a:pt x="1992376" y="12493626"/>
                </a:cubicBezTo>
                <a:cubicBezTo>
                  <a:pt x="1992376" y="12490451"/>
                  <a:pt x="1992376" y="12484101"/>
                  <a:pt x="1992376" y="12480926"/>
                </a:cubicBezTo>
                <a:cubicBezTo>
                  <a:pt x="1990581" y="12474576"/>
                  <a:pt x="1995966" y="12465051"/>
                  <a:pt x="1992376" y="12458701"/>
                </a:cubicBezTo>
                <a:cubicBezTo>
                  <a:pt x="1992376" y="12458701"/>
                  <a:pt x="1992376" y="12455526"/>
                  <a:pt x="1994171" y="12455526"/>
                </a:cubicBezTo>
                <a:cubicBezTo>
                  <a:pt x="1999556" y="12446001"/>
                  <a:pt x="1997761" y="12436476"/>
                  <a:pt x="1999556" y="12423776"/>
                </a:cubicBezTo>
                <a:cubicBezTo>
                  <a:pt x="1999556" y="12423776"/>
                  <a:pt x="1997761" y="12420601"/>
                  <a:pt x="1997761" y="12420601"/>
                </a:cubicBezTo>
                <a:cubicBezTo>
                  <a:pt x="1994171" y="12417426"/>
                  <a:pt x="1994171" y="12411076"/>
                  <a:pt x="1995966" y="12407901"/>
                </a:cubicBezTo>
                <a:cubicBezTo>
                  <a:pt x="1999556" y="12398376"/>
                  <a:pt x="2003146" y="12392026"/>
                  <a:pt x="2001351" y="12382501"/>
                </a:cubicBezTo>
                <a:cubicBezTo>
                  <a:pt x="1999556" y="12379326"/>
                  <a:pt x="1999556" y="12376151"/>
                  <a:pt x="2001351" y="12372976"/>
                </a:cubicBezTo>
                <a:cubicBezTo>
                  <a:pt x="2003146" y="12363451"/>
                  <a:pt x="2003146" y="12357101"/>
                  <a:pt x="2003146" y="12347576"/>
                </a:cubicBezTo>
                <a:cubicBezTo>
                  <a:pt x="2003146" y="12344401"/>
                  <a:pt x="2001351" y="12341226"/>
                  <a:pt x="2001351" y="12338051"/>
                </a:cubicBezTo>
                <a:cubicBezTo>
                  <a:pt x="2001351" y="12331701"/>
                  <a:pt x="2001351" y="12328526"/>
                  <a:pt x="2001351" y="12322176"/>
                </a:cubicBezTo>
                <a:cubicBezTo>
                  <a:pt x="2001351" y="12322176"/>
                  <a:pt x="2001351" y="12322176"/>
                  <a:pt x="2003146" y="12322176"/>
                </a:cubicBezTo>
                <a:cubicBezTo>
                  <a:pt x="2006736" y="12315826"/>
                  <a:pt x="2008531" y="12309476"/>
                  <a:pt x="2004941" y="12299951"/>
                </a:cubicBezTo>
                <a:cubicBezTo>
                  <a:pt x="2003146" y="12296776"/>
                  <a:pt x="2003146" y="12290426"/>
                  <a:pt x="2001351" y="12284076"/>
                </a:cubicBezTo>
                <a:cubicBezTo>
                  <a:pt x="1997761" y="12277726"/>
                  <a:pt x="2004941" y="12274551"/>
                  <a:pt x="2004941" y="12268201"/>
                </a:cubicBezTo>
                <a:cubicBezTo>
                  <a:pt x="2001351" y="12258676"/>
                  <a:pt x="2004941" y="12245976"/>
                  <a:pt x="1999556" y="12236451"/>
                </a:cubicBezTo>
                <a:cubicBezTo>
                  <a:pt x="1997761" y="12233276"/>
                  <a:pt x="1997761" y="12230101"/>
                  <a:pt x="1997761" y="12226926"/>
                </a:cubicBezTo>
                <a:cubicBezTo>
                  <a:pt x="1999556" y="12220576"/>
                  <a:pt x="1997761" y="12214226"/>
                  <a:pt x="1994171" y="12207876"/>
                </a:cubicBezTo>
                <a:cubicBezTo>
                  <a:pt x="1988786" y="12195176"/>
                  <a:pt x="1988786" y="12182476"/>
                  <a:pt x="1986991" y="12169776"/>
                </a:cubicBezTo>
                <a:cubicBezTo>
                  <a:pt x="1986991" y="12163426"/>
                  <a:pt x="1986991" y="12157076"/>
                  <a:pt x="1985196" y="12153901"/>
                </a:cubicBezTo>
                <a:cubicBezTo>
                  <a:pt x="1985196" y="12150726"/>
                  <a:pt x="1983402" y="12147551"/>
                  <a:pt x="1983402" y="12144376"/>
                </a:cubicBezTo>
                <a:cubicBezTo>
                  <a:pt x="1985196" y="12138026"/>
                  <a:pt x="1981607" y="12134851"/>
                  <a:pt x="1978017" y="12128501"/>
                </a:cubicBezTo>
                <a:cubicBezTo>
                  <a:pt x="1974427" y="12128501"/>
                  <a:pt x="1974427" y="12125326"/>
                  <a:pt x="1976222" y="12122151"/>
                </a:cubicBezTo>
                <a:cubicBezTo>
                  <a:pt x="1978017" y="12115801"/>
                  <a:pt x="1978017" y="12109451"/>
                  <a:pt x="1976222" y="12099926"/>
                </a:cubicBezTo>
                <a:cubicBezTo>
                  <a:pt x="1974427" y="12096751"/>
                  <a:pt x="1972632" y="12090401"/>
                  <a:pt x="1976222" y="12087226"/>
                </a:cubicBezTo>
                <a:cubicBezTo>
                  <a:pt x="1976222" y="12087226"/>
                  <a:pt x="1976222" y="12087226"/>
                  <a:pt x="1976222" y="12071351"/>
                </a:cubicBezTo>
                <a:cubicBezTo>
                  <a:pt x="1972632" y="12065001"/>
                  <a:pt x="1967247" y="12061826"/>
                  <a:pt x="1969042" y="12052301"/>
                </a:cubicBezTo>
                <a:cubicBezTo>
                  <a:pt x="1970837" y="12042776"/>
                  <a:pt x="1970837" y="12033251"/>
                  <a:pt x="1969042" y="12023726"/>
                </a:cubicBezTo>
                <a:cubicBezTo>
                  <a:pt x="1969042" y="12023726"/>
                  <a:pt x="1969042" y="12020551"/>
                  <a:pt x="1969042" y="12020551"/>
                </a:cubicBezTo>
                <a:cubicBezTo>
                  <a:pt x="1969042" y="12011026"/>
                  <a:pt x="1970837" y="12001501"/>
                  <a:pt x="1969042" y="11995151"/>
                </a:cubicBezTo>
                <a:cubicBezTo>
                  <a:pt x="1965452" y="11979276"/>
                  <a:pt x="1961862" y="11966576"/>
                  <a:pt x="1961862" y="11950701"/>
                </a:cubicBezTo>
                <a:cubicBezTo>
                  <a:pt x="1961862" y="11947526"/>
                  <a:pt x="1960067" y="11944351"/>
                  <a:pt x="1960067" y="11941176"/>
                </a:cubicBezTo>
                <a:cubicBezTo>
                  <a:pt x="1960067" y="11931651"/>
                  <a:pt x="1960067" y="11922126"/>
                  <a:pt x="1963657" y="11912601"/>
                </a:cubicBezTo>
                <a:cubicBezTo>
                  <a:pt x="1965452" y="11906251"/>
                  <a:pt x="1967247" y="11899901"/>
                  <a:pt x="1967247" y="11893551"/>
                </a:cubicBezTo>
                <a:cubicBezTo>
                  <a:pt x="1969042" y="11884026"/>
                  <a:pt x="1972632" y="11871326"/>
                  <a:pt x="1978017" y="11861801"/>
                </a:cubicBezTo>
                <a:cubicBezTo>
                  <a:pt x="1976222" y="11855451"/>
                  <a:pt x="1972632" y="11845926"/>
                  <a:pt x="1970837" y="11839576"/>
                </a:cubicBezTo>
                <a:cubicBezTo>
                  <a:pt x="1972632" y="11830051"/>
                  <a:pt x="1974427" y="11820526"/>
                  <a:pt x="1976222" y="11811001"/>
                </a:cubicBezTo>
                <a:cubicBezTo>
                  <a:pt x="1978017" y="11801476"/>
                  <a:pt x="1979812" y="11795126"/>
                  <a:pt x="1985196" y="11785601"/>
                </a:cubicBezTo>
                <a:cubicBezTo>
                  <a:pt x="1988786" y="11782426"/>
                  <a:pt x="1988786" y="11776076"/>
                  <a:pt x="1988786" y="11772901"/>
                </a:cubicBezTo>
                <a:cubicBezTo>
                  <a:pt x="1986991" y="11766551"/>
                  <a:pt x="1988786" y="11763376"/>
                  <a:pt x="1994171" y="11760201"/>
                </a:cubicBezTo>
                <a:cubicBezTo>
                  <a:pt x="1997761" y="11760201"/>
                  <a:pt x="1997761" y="11757026"/>
                  <a:pt x="1999556" y="11753851"/>
                </a:cubicBezTo>
                <a:cubicBezTo>
                  <a:pt x="2001351" y="11741151"/>
                  <a:pt x="1997761" y="11728451"/>
                  <a:pt x="2001351" y="11718926"/>
                </a:cubicBezTo>
                <a:cubicBezTo>
                  <a:pt x="2003146" y="11712576"/>
                  <a:pt x="2003146" y="11709401"/>
                  <a:pt x="2004941" y="11706226"/>
                </a:cubicBezTo>
                <a:cubicBezTo>
                  <a:pt x="1999556" y="11699876"/>
                  <a:pt x="1999556" y="11687176"/>
                  <a:pt x="2004941" y="11677651"/>
                </a:cubicBezTo>
                <a:cubicBezTo>
                  <a:pt x="2008531" y="11671301"/>
                  <a:pt x="2010326" y="11664951"/>
                  <a:pt x="2012120" y="11658601"/>
                </a:cubicBezTo>
                <a:cubicBezTo>
                  <a:pt x="2013915" y="11645901"/>
                  <a:pt x="2013915" y="11633201"/>
                  <a:pt x="2015710" y="11617326"/>
                </a:cubicBezTo>
                <a:cubicBezTo>
                  <a:pt x="2015710" y="11614151"/>
                  <a:pt x="2015710" y="11607801"/>
                  <a:pt x="2013915" y="11601451"/>
                </a:cubicBezTo>
                <a:cubicBezTo>
                  <a:pt x="2012120" y="11598276"/>
                  <a:pt x="2012120" y="11595101"/>
                  <a:pt x="2013915" y="11591926"/>
                </a:cubicBezTo>
                <a:cubicBezTo>
                  <a:pt x="2015710" y="11582401"/>
                  <a:pt x="2013915" y="11572876"/>
                  <a:pt x="2012120" y="11560176"/>
                </a:cubicBezTo>
                <a:cubicBezTo>
                  <a:pt x="2001351" y="11563351"/>
                  <a:pt x="2003146" y="11553826"/>
                  <a:pt x="1997761" y="11547476"/>
                </a:cubicBezTo>
                <a:cubicBezTo>
                  <a:pt x="1999556" y="11544301"/>
                  <a:pt x="2003146" y="11537951"/>
                  <a:pt x="2003146" y="11534776"/>
                </a:cubicBezTo>
                <a:cubicBezTo>
                  <a:pt x="2004941" y="11525251"/>
                  <a:pt x="2004941" y="11512551"/>
                  <a:pt x="2001351" y="11503026"/>
                </a:cubicBezTo>
                <a:cubicBezTo>
                  <a:pt x="1997761" y="11496676"/>
                  <a:pt x="1995966" y="11487151"/>
                  <a:pt x="1997761" y="11477626"/>
                </a:cubicBezTo>
                <a:cubicBezTo>
                  <a:pt x="2001351" y="11468101"/>
                  <a:pt x="2001351" y="11461751"/>
                  <a:pt x="2001351" y="11452226"/>
                </a:cubicBezTo>
                <a:cubicBezTo>
                  <a:pt x="2001351" y="11449051"/>
                  <a:pt x="2003146" y="11449051"/>
                  <a:pt x="2004941" y="11445876"/>
                </a:cubicBezTo>
                <a:cubicBezTo>
                  <a:pt x="2001351" y="11442701"/>
                  <a:pt x="1999556" y="11442701"/>
                  <a:pt x="1995966" y="11442701"/>
                </a:cubicBezTo>
                <a:cubicBezTo>
                  <a:pt x="1995966" y="11439526"/>
                  <a:pt x="1995966" y="11439526"/>
                  <a:pt x="1995966" y="11436351"/>
                </a:cubicBezTo>
                <a:cubicBezTo>
                  <a:pt x="1994171" y="11430001"/>
                  <a:pt x="1988786" y="11426826"/>
                  <a:pt x="1995966" y="11420476"/>
                </a:cubicBezTo>
                <a:cubicBezTo>
                  <a:pt x="1997761" y="11420476"/>
                  <a:pt x="1997761" y="11417301"/>
                  <a:pt x="1997761" y="11417301"/>
                </a:cubicBezTo>
                <a:cubicBezTo>
                  <a:pt x="1997761" y="11414126"/>
                  <a:pt x="1997761" y="11410951"/>
                  <a:pt x="1999556" y="11407776"/>
                </a:cubicBezTo>
                <a:cubicBezTo>
                  <a:pt x="2001351" y="11401426"/>
                  <a:pt x="2003146" y="11398251"/>
                  <a:pt x="1997761" y="11391901"/>
                </a:cubicBezTo>
                <a:cubicBezTo>
                  <a:pt x="1995966" y="11391901"/>
                  <a:pt x="1995966" y="11388726"/>
                  <a:pt x="1997761" y="11385551"/>
                </a:cubicBezTo>
                <a:cubicBezTo>
                  <a:pt x="1997761" y="11376026"/>
                  <a:pt x="1999556" y="11363326"/>
                  <a:pt x="1992376" y="11353801"/>
                </a:cubicBezTo>
                <a:cubicBezTo>
                  <a:pt x="1990581" y="11350626"/>
                  <a:pt x="1990581" y="11347451"/>
                  <a:pt x="1990581" y="11344276"/>
                </a:cubicBezTo>
                <a:cubicBezTo>
                  <a:pt x="1990581" y="11337926"/>
                  <a:pt x="1988786" y="11331576"/>
                  <a:pt x="1985196" y="11325226"/>
                </a:cubicBezTo>
                <a:cubicBezTo>
                  <a:pt x="1985196" y="11325226"/>
                  <a:pt x="1985196" y="11325226"/>
                  <a:pt x="1985196" y="11322051"/>
                </a:cubicBezTo>
                <a:cubicBezTo>
                  <a:pt x="1988786" y="11312526"/>
                  <a:pt x="1983402" y="11299826"/>
                  <a:pt x="1988786" y="11290301"/>
                </a:cubicBezTo>
                <a:cubicBezTo>
                  <a:pt x="1988786" y="11290301"/>
                  <a:pt x="1988786" y="11287126"/>
                  <a:pt x="1988786" y="11287126"/>
                </a:cubicBezTo>
                <a:cubicBezTo>
                  <a:pt x="1988786" y="11280776"/>
                  <a:pt x="1988786" y="11274426"/>
                  <a:pt x="1990581" y="11268076"/>
                </a:cubicBezTo>
                <a:cubicBezTo>
                  <a:pt x="1992376" y="11261726"/>
                  <a:pt x="1992376" y="11258551"/>
                  <a:pt x="1990581" y="11252201"/>
                </a:cubicBezTo>
                <a:cubicBezTo>
                  <a:pt x="1988786" y="11245851"/>
                  <a:pt x="1986991" y="11236326"/>
                  <a:pt x="1992376" y="11226801"/>
                </a:cubicBezTo>
                <a:cubicBezTo>
                  <a:pt x="1995966" y="11223626"/>
                  <a:pt x="1995966" y="11220451"/>
                  <a:pt x="1994171" y="11217276"/>
                </a:cubicBezTo>
                <a:cubicBezTo>
                  <a:pt x="1994171" y="11214101"/>
                  <a:pt x="1992376" y="11207751"/>
                  <a:pt x="1994171" y="11204576"/>
                </a:cubicBezTo>
                <a:cubicBezTo>
                  <a:pt x="2001351" y="11195051"/>
                  <a:pt x="1995966" y="11188701"/>
                  <a:pt x="1992376" y="11182351"/>
                </a:cubicBezTo>
                <a:cubicBezTo>
                  <a:pt x="1988786" y="11176001"/>
                  <a:pt x="1985196" y="11172826"/>
                  <a:pt x="1981607" y="11166476"/>
                </a:cubicBezTo>
                <a:cubicBezTo>
                  <a:pt x="1974427" y="11166476"/>
                  <a:pt x="1974427" y="11166476"/>
                  <a:pt x="1974427" y="11160126"/>
                </a:cubicBezTo>
                <a:cubicBezTo>
                  <a:pt x="1972632" y="11147426"/>
                  <a:pt x="1974427" y="11134726"/>
                  <a:pt x="1965452" y="11125201"/>
                </a:cubicBezTo>
                <a:cubicBezTo>
                  <a:pt x="1965452" y="11125201"/>
                  <a:pt x="1965452" y="11125201"/>
                  <a:pt x="1965452" y="11122026"/>
                </a:cubicBezTo>
                <a:cubicBezTo>
                  <a:pt x="1963657" y="11118851"/>
                  <a:pt x="1963657" y="11112501"/>
                  <a:pt x="1963657" y="11109326"/>
                </a:cubicBezTo>
                <a:cubicBezTo>
                  <a:pt x="1961862" y="11099801"/>
                  <a:pt x="1960067" y="11093451"/>
                  <a:pt x="1956478" y="11083926"/>
                </a:cubicBezTo>
                <a:cubicBezTo>
                  <a:pt x="1954683" y="11077576"/>
                  <a:pt x="1952888" y="11071226"/>
                  <a:pt x="1952888" y="11064876"/>
                </a:cubicBezTo>
                <a:cubicBezTo>
                  <a:pt x="1951093" y="11058526"/>
                  <a:pt x="1952888" y="11052176"/>
                  <a:pt x="1952888" y="11045826"/>
                </a:cubicBezTo>
                <a:cubicBezTo>
                  <a:pt x="1951093" y="11039476"/>
                  <a:pt x="1951093" y="11036301"/>
                  <a:pt x="1951093" y="11029951"/>
                </a:cubicBezTo>
                <a:cubicBezTo>
                  <a:pt x="1951093" y="11029951"/>
                  <a:pt x="1951093" y="11026776"/>
                  <a:pt x="1951093" y="11026776"/>
                </a:cubicBezTo>
                <a:cubicBezTo>
                  <a:pt x="1951093" y="11010901"/>
                  <a:pt x="1951093" y="10995026"/>
                  <a:pt x="1940323" y="10979151"/>
                </a:cubicBezTo>
                <a:cubicBezTo>
                  <a:pt x="1936733" y="10975976"/>
                  <a:pt x="1934938" y="10966451"/>
                  <a:pt x="1929554" y="10963276"/>
                </a:cubicBezTo>
                <a:cubicBezTo>
                  <a:pt x="1922374" y="10956926"/>
                  <a:pt x="1920579" y="10947401"/>
                  <a:pt x="1916989" y="10941051"/>
                </a:cubicBezTo>
                <a:cubicBezTo>
                  <a:pt x="1913399" y="10931526"/>
                  <a:pt x="1909809" y="10922001"/>
                  <a:pt x="1909809" y="10909301"/>
                </a:cubicBezTo>
                <a:cubicBezTo>
                  <a:pt x="1906219" y="10893426"/>
                  <a:pt x="1904424" y="10877551"/>
                  <a:pt x="1904424" y="10858501"/>
                </a:cubicBezTo>
                <a:cubicBezTo>
                  <a:pt x="1902630" y="10852151"/>
                  <a:pt x="1902630" y="10848976"/>
                  <a:pt x="1904424" y="10842626"/>
                </a:cubicBezTo>
                <a:cubicBezTo>
                  <a:pt x="1906219" y="10833101"/>
                  <a:pt x="1908014" y="10826751"/>
                  <a:pt x="1911604" y="10817226"/>
                </a:cubicBezTo>
                <a:cubicBezTo>
                  <a:pt x="1915194" y="10810876"/>
                  <a:pt x="1915194" y="10801351"/>
                  <a:pt x="1911604" y="10791826"/>
                </a:cubicBezTo>
                <a:cubicBezTo>
                  <a:pt x="1909809" y="10788651"/>
                  <a:pt x="1906219" y="10782301"/>
                  <a:pt x="1902630" y="10779126"/>
                </a:cubicBezTo>
                <a:cubicBezTo>
                  <a:pt x="1897245" y="10772776"/>
                  <a:pt x="1893655" y="10766426"/>
                  <a:pt x="1899040" y="10756901"/>
                </a:cubicBezTo>
                <a:cubicBezTo>
                  <a:pt x="1891860" y="10753726"/>
                  <a:pt x="1893655" y="10747376"/>
                  <a:pt x="1893655" y="10737851"/>
                </a:cubicBezTo>
                <a:cubicBezTo>
                  <a:pt x="1895450" y="10731501"/>
                  <a:pt x="1893655" y="10721976"/>
                  <a:pt x="1899040" y="10715626"/>
                </a:cubicBezTo>
                <a:cubicBezTo>
                  <a:pt x="1902630" y="10706101"/>
                  <a:pt x="1899040" y="10699751"/>
                  <a:pt x="1897245" y="10690226"/>
                </a:cubicBezTo>
                <a:cubicBezTo>
                  <a:pt x="1900835" y="10683876"/>
                  <a:pt x="1900835" y="10674351"/>
                  <a:pt x="1900835" y="10668001"/>
                </a:cubicBezTo>
                <a:cubicBezTo>
                  <a:pt x="1902630" y="10661651"/>
                  <a:pt x="1900835" y="10658476"/>
                  <a:pt x="1893655" y="10652126"/>
                </a:cubicBezTo>
                <a:cubicBezTo>
                  <a:pt x="1891860" y="10652126"/>
                  <a:pt x="1886475" y="10648951"/>
                  <a:pt x="1884680" y="10645776"/>
                </a:cubicBezTo>
                <a:cubicBezTo>
                  <a:pt x="1881090" y="10639426"/>
                  <a:pt x="1877500" y="10629901"/>
                  <a:pt x="1879295" y="10620376"/>
                </a:cubicBezTo>
                <a:cubicBezTo>
                  <a:pt x="1879295" y="10617201"/>
                  <a:pt x="1879295" y="10610851"/>
                  <a:pt x="1877500" y="10607676"/>
                </a:cubicBezTo>
                <a:cubicBezTo>
                  <a:pt x="1877500" y="10604501"/>
                  <a:pt x="1875706" y="10601326"/>
                  <a:pt x="1875706" y="10598151"/>
                </a:cubicBezTo>
                <a:cubicBezTo>
                  <a:pt x="1877500" y="10585451"/>
                  <a:pt x="1877500" y="10575926"/>
                  <a:pt x="1877500" y="10566401"/>
                </a:cubicBezTo>
                <a:cubicBezTo>
                  <a:pt x="1879295" y="10563226"/>
                  <a:pt x="1879295" y="10560051"/>
                  <a:pt x="1881090" y="10556876"/>
                </a:cubicBezTo>
                <a:cubicBezTo>
                  <a:pt x="1884680" y="10550526"/>
                  <a:pt x="1886475" y="10544176"/>
                  <a:pt x="1886475" y="10537826"/>
                </a:cubicBezTo>
                <a:cubicBezTo>
                  <a:pt x="1886475" y="10531476"/>
                  <a:pt x="1888270" y="10525126"/>
                  <a:pt x="1890065" y="10521951"/>
                </a:cubicBezTo>
                <a:cubicBezTo>
                  <a:pt x="1895450" y="10509251"/>
                  <a:pt x="1895450" y="10496551"/>
                  <a:pt x="1891860" y="10487026"/>
                </a:cubicBezTo>
                <a:cubicBezTo>
                  <a:pt x="1886475" y="10471151"/>
                  <a:pt x="1890065" y="10458451"/>
                  <a:pt x="1891860" y="10445751"/>
                </a:cubicBezTo>
                <a:cubicBezTo>
                  <a:pt x="1891860" y="10442576"/>
                  <a:pt x="1891860" y="10442576"/>
                  <a:pt x="1893655" y="10442576"/>
                </a:cubicBezTo>
                <a:cubicBezTo>
                  <a:pt x="1886475" y="10433051"/>
                  <a:pt x="1884680" y="10433051"/>
                  <a:pt x="1890065" y="10423526"/>
                </a:cubicBezTo>
                <a:cubicBezTo>
                  <a:pt x="1893655" y="10417176"/>
                  <a:pt x="1897245" y="10410826"/>
                  <a:pt x="1895450" y="10404476"/>
                </a:cubicBezTo>
                <a:cubicBezTo>
                  <a:pt x="1893655" y="10398126"/>
                  <a:pt x="1895450" y="10394951"/>
                  <a:pt x="1899040" y="10391776"/>
                </a:cubicBezTo>
                <a:cubicBezTo>
                  <a:pt x="1909809" y="10375901"/>
                  <a:pt x="1908014" y="10356851"/>
                  <a:pt x="1906219" y="10340976"/>
                </a:cubicBezTo>
                <a:cubicBezTo>
                  <a:pt x="1904424" y="10328276"/>
                  <a:pt x="1908014" y="10318751"/>
                  <a:pt x="1913399" y="10309226"/>
                </a:cubicBezTo>
                <a:cubicBezTo>
                  <a:pt x="1913399" y="10306051"/>
                  <a:pt x="1911604" y="10306051"/>
                  <a:pt x="1911604" y="10302876"/>
                </a:cubicBezTo>
                <a:cubicBezTo>
                  <a:pt x="1911604" y="10299701"/>
                  <a:pt x="1911604" y="10293351"/>
                  <a:pt x="1911604" y="10290176"/>
                </a:cubicBezTo>
                <a:cubicBezTo>
                  <a:pt x="1909809" y="10280651"/>
                  <a:pt x="1909809" y="10271126"/>
                  <a:pt x="1913399" y="10261601"/>
                </a:cubicBezTo>
                <a:cubicBezTo>
                  <a:pt x="1915194" y="10258426"/>
                  <a:pt x="1915194" y="10252076"/>
                  <a:pt x="1915194" y="10248901"/>
                </a:cubicBezTo>
                <a:cubicBezTo>
                  <a:pt x="1913399" y="10242551"/>
                  <a:pt x="1911604" y="10236201"/>
                  <a:pt x="1909809" y="10229851"/>
                </a:cubicBezTo>
                <a:cubicBezTo>
                  <a:pt x="1922374" y="10223501"/>
                  <a:pt x="1925964" y="10217151"/>
                  <a:pt x="1922374" y="10207626"/>
                </a:cubicBezTo>
                <a:cubicBezTo>
                  <a:pt x="1927759" y="10201276"/>
                  <a:pt x="1929554" y="10198101"/>
                  <a:pt x="1929554" y="10188576"/>
                </a:cubicBezTo>
                <a:cubicBezTo>
                  <a:pt x="1929554" y="10185401"/>
                  <a:pt x="1929554" y="10179051"/>
                  <a:pt x="1929554" y="10172701"/>
                </a:cubicBezTo>
                <a:cubicBezTo>
                  <a:pt x="1931348" y="10169526"/>
                  <a:pt x="1931348" y="10166351"/>
                  <a:pt x="1933143" y="10163176"/>
                </a:cubicBezTo>
                <a:cubicBezTo>
                  <a:pt x="1933143" y="10160001"/>
                  <a:pt x="1934938" y="10156826"/>
                  <a:pt x="1934938" y="10156826"/>
                </a:cubicBezTo>
                <a:cubicBezTo>
                  <a:pt x="1931348" y="10153651"/>
                  <a:pt x="1927759" y="10150476"/>
                  <a:pt x="1925964" y="10150476"/>
                </a:cubicBezTo>
                <a:cubicBezTo>
                  <a:pt x="1925964" y="10147301"/>
                  <a:pt x="1929554" y="10140951"/>
                  <a:pt x="1929554" y="10140951"/>
                </a:cubicBezTo>
                <a:cubicBezTo>
                  <a:pt x="1927759" y="10134601"/>
                  <a:pt x="1924169" y="10131426"/>
                  <a:pt x="1924169" y="10125076"/>
                </a:cubicBezTo>
                <a:cubicBezTo>
                  <a:pt x="1924169" y="10115551"/>
                  <a:pt x="1924169" y="10102851"/>
                  <a:pt x="1925964" y="10093326"/>
                </a:cubicBezTo>
                <a:cubicBezTo>
                  <a:pt x="1925964" y="10086976"/>
                  <a:pt x="1924169" y="10083801"/>
                  <a:pt x="1925964" y="10077451"/>
                </a:cubicBezTo>
                <a:cubicBezTo>
                  <a:pt x="1925964" y="10074276"/>
                  <a:pt x="1925964" y="10071101"/>
                  <a:pt x="1927759" y="10064751"/>
                </a:cubicBezTo>
                <a:cubicBezTo>
                  <a:pt x="1927759" y="10061576"/>
                  <a:pt x="1925964" y="10058401"/>
                  <a:pt x="1927759" y="10058401"/>
                </a:cubicBezTo>
                <a:cubicBezTo>
                  <a:pt x="1929554" y="10048876"/>
                  <a:pt x="1929554" y="10042526"/>
                  <a:pt x="1927759" y="10036176"/>
                </a:cubicBezTo>
                <a:cubicBezTo>
                  <a:pt x="1924169" y="10026651"/>
                  <a:pt x="1924169" y="10017126"/>
                  <a:pt x="1924169" y="10007601"/>
                </a:cubicBezTo>
                <a:cubicBezTo>
                  <a:pt x="1924169" y="10007601"/>
                  <a:pt x="1925964" y="10004426"/>
                  <a:pt x="1925964" y="10001251"/>
                </a:cubicBezTo>
                <a:cubicBezTo>
                  <a:pt x="1929554" y="9998076"/>
                  <a:pt x="1929554" y="9991726"/>
                  <a:pt x="1927759" y="9988551"/>
                </a:cubicBezTo>
                <a:cubicBezTo>
                  <a:pt x="1927759" y="9982201"/>
                  <a:pt x="1927759" y="9975851"/>
                  <a:pt x="1933143" y="9972676"/>
                </a:cubicBezTo>
                <a:cubicBezTo>
                  <a:pt x="1934938" y="9969501"/>
                  <a:pt x="1936733" y="9969501"/>
                  <a:pt x="1936733" y="9966326"/>
                </a:cubicBezTo>
                <a:cubicBezTo>
                  <a:pt x="1936733" y="9959976"/>
                  <a:pt x="1936733" y="9956801"/>
                  <a:pt x="1936733" y="9950451"/>
                </a:cubicBezTo>
                <a:cubicBezTo>
                  <a:pt x="1936733" y="9944101"/>
                  <a:pt x="1936733" y="9940926"/>
                  <a:pt x="1936733" y="9937751"/>
                </a:cubicBezTo>
                <a:cubicBezTo>
                  <a:pt x="1936733" y="9928226"/>
                  <a:pt x="1940323" y="9918701"/>
                  <a:pt x="1934938" y="9909176"/>
                </a:cubicBezTo>
                <a:cubicBezTo>
                  <a:pt x="1931348" y="9906001"/>
                  <a:pt x="1933143" y="9902826"/>
                  <a:pt x="1934938" y="9899651"/>
                </a:cubicBezTo>
                <a:cubicBezTo>
                  <a:pt x="1933143" y="9893301"/>
                  <a:pt x="1931348" y="9886951"/>
                  <a:pt x="1929554" y="9883776"/>
                </a:cubicBezTo>
                <a:cubicBezTo>
                  <a:pt x="1927759" y="9877426"/>
                  <a:pt x="1927759" y="9874251"/>
                  <a:pt x="1925964" y="9867901"/>
                </a:cubicBezTo>
                <a:cubicBezTo>
                  <a:pt x="1925964" y="9864726"/>
                  <a:pt x="1924169" y="9858376"/>
                  <a:pt x="1924169" y="9855201"/>
                </a:cubicBezTo>
                <a:cubicBezTo>
                  <a:pt x="1924169" y="9848851"/>
                  <a:pt x="1922374" y="9842501"/>
                  <a:pt x="1924169" y="9836151"/>
                </a:cubicBezTo>
                <a:cubicBezTo>
                  <a:pt x="1927759" y="9826626"/>
                  <a:pt x="1927759" y="9820276"/>
                  <a:pt x="1925964" y="9810751"/>
                </a:cubicBezTo>
                <a:cubicBezTo>
                  <a:pt x="1925964" y="9807576"/>
                  <a:pt x="1925964" y="9804401"/>
                  <a:pt x="1925964" y="9801226"/>
                </a:cubicBezTo>
                <a:cubicBezTo>
                  <a:pt x="1929554" y="9794876"/>
                  <a:pt x="1927759" y="9788526"/>
                  <a:pt x="1920579" y="9785351"/>
                </a:cubicBezTo>
                <a:cubicBezTo>
                  <a:pt x="1918784" y="9782176"/>
                  <a:pt x="1915194" y="9779001"/>
                  <a:pt x="1915194" y="9772651"/>
                </a:cubicBezTo>
                <a:cubicBezTo>
                  <a:pt x="1915194" y="9772651"/>
                  <a:pt x="1915194" y="9772651"/>
                  <a:pt x="1915194" y="9747251"/>
                </a:cubicBezTo>
                <a:cubicBezTo>
                  <a:pt x="1906219" y="9740901"/>
                  <a:pt x="1906219" y="9737726"/>
                  <a:pt x="1909809" y="9728201"/>
                </a:cubicBezTo>
                <a:cubicBezTo>
                  <a:pt x="1911604" y="9725026"/>
                  <a:pt x="1911604" y="9721851"/>
                  <a:pt x="1913399" y="9721851"/>
                </a:cubicBezTo>
                <a:cubicBezTo>
                  <a:pt x="1913399" y="9718676"/>
                  <a:pt x="1913399" y="9718676"/>
                  <a:pt x="1913399" y="9715501"/>
                </a:cubicBezTo>
                <a:cubicBezTo>
                  <a:pt x="1915194" y="9709151"/>
                  <a:pt x="1915194" y="9702801"/>
                  <a:pt x="1915194" y="9696451"/>
                </a:cubicBezTo>
                <a:cubicBezTo>
                  <a:pt x="1915194" y="9696451"/>
                  <a:pt x="1915194" y="9693276"/>
                  <a:pt x="1915194" y="9693276"/>
                </a:cubicBezTo>
                <a:cubicBezTo>
                  <a:pt x="1909809" y="9686926"/>
                  <a:pt x="1911604" y="9680576"/>
                  <a:pt x="1909809" y="9674226"/>
                </a:cubicBezTo>
                <a:cubicBezTo>
                  <a:pt x="1909809" y="9667876"/>
                  <a:pt x="1911604" y="9664701"/>
                  <a:pt x="1911604" y="9661526"/>
                </a:cubicBezTo>
                <a:cubicBezTo>
                  <a:pt x="1913399" y="9648826"/>
                  <a:pt x="1915194" y="9639301"/>
                  <a:pt x="1915194" y="9629776"/>
                </a:cubicBezTo>
                <a:cubicBezTo>
                  <a:pt x="1915194" y="9629776"/>
                  <a:pt x="1913399" y="9626601"/>
                  <a:pt x="1913399" y="9626601"/>
                </a:cubicBezTo>
                <a:cubicBezTo>
                  <a:pt x="1913399" y="9620251"/>
                  <a:pt x="1911604" y="9617076"/>
                  <a:pt x="1911604" y="9613901"/>
                </a:cubicBezTo>
                <a:cubicBezTo>
                  <a:pt x="1911604" y="9610726"/>
                  <a:pt x="1913399" y="9607551"/>
                  <a:pt x="1913399" y="9607551"/>
                </a:cubicBezTo>
                <a:cubicBezTo>
                  <a:pt x="1909809" y="9601201"/>
                  <a:pt x="1911604" y="9598026"/>
                  <a:pt x="1915194" y="9591676"/>
                </a:cubicBezTo>
                <a:cubicBezTo>
                  <a:pt x="1913399" y="9588501"/>
                  <a:pt x="1909809" y="9582151"/>
                  <a:pt x="1908014" y="9578976"/>
                </a:cubicBezTo>
                <a:cubicBezTo>
                  <a:pt x="1908014" y="9572626"/>
                  <a:pt x="1909809" y="9569451"/>
                  <a:pt x="1908014" y="9566276"/>
                </a:cubicBezTo>
                <a:cubicBezTo>
                  <a:pt x="1906219" y="9556751"/>
                  <a:pt x="1908014" y="9550401"/>
                  <a:pt x="1904424" y="9544051"/>
                </a:cubicBezTo>
                <a:cubicBezTo>
                  <a:pt x="1904424" y="9540876"/>
                  <a:pt x="1904424" y="9540876"/>
                  <a:pt x="1904424" y="9540876"/>
                </a:cubicBezTo>
                <a:cubicBezTo>
                  <a:pt x="1906219" y="9528176"/>
                  <a:pt x="1909809" y="9518651"/>
                  <a:pt x="1918784" y="9509126"/>
                </a:cubicBezTo>
                <a:cubicBezTo>
                  <a:pt x="1922374" y="9505951"/>
                  <a:pt x="1922374" y="9502776"/>
                  <a:pt x="1920579" y="9499601"/>
                </a:cubicBezTo>
                <a:cubicBezTo>
                  <a:pt x="1920579" y="9499601"/>
                  <a:pt x="1918784" y="9496426"/>
                  <a:pt x="1918784" y="9496426"/>
                </a:cubicBezTo>
                <a:cubicBezTo>
                  <a:pt x="1924169" y="9490076"/>
                  <a:pt x="1925964" y="9486901"/>
                  <a:pt x="1920579" y="9480551"/>
                </a:cubicBezTo>
                <a:cubicBezTo>
                  <a:pt x="1918784" y="9480551"/>
                  <a:pt x="1918784" y="9477376"/>
                  <a:pt x="1918784" y="9474201"/>
                </a:cubicBezTo>
                <a:cubicBezTo>
                  <a:pt x="1918784" y="9471026"/>
                  <a:pt x="1918784" y="9467851"/>
                  <a:pt x="1915194" y="9461501"/>
                </a:cubicBezTo>
                <a:cubicBezTo>
                  <a:pt x="1913399" y="9461501"/>
                  <a:pt x="1913399" y="9458326"/>
                  <a:pt x="1913399" y="9458326"/>
                </a:cubicBezTo>
                <a:cubicBezTo>
                  <a:pt x="1911604" y="9451976"/>
                  <a:pt x="1911604" y="9442451"/>
                  <a:pt x="1913399" y="9436101"/>
                </a:cubicBezTo>
                <a:cubicBezTo>
                  <a:pt x="1913399" y="9423401"/>
                  <a:pt x="1908014" y="9407526"/>
                  <a:pt x="1913399" y="9391651"/>
                </a:cubicBezTo>
                <a:cubicBezTo>
                  <a:pt x="1911604" y="9382126"/>
                  <a:pt x="1916989" y="9372601"/>
                  <a:pt x="1916989" y="9366251"/>
                </a:cubicBezTo>
                <a:cubicBezTo>
                  <a:pt x="1918784" y="9359901"/>
                  <a:pt x="1918784" y="9356726"/>
                  <a:pt x="1920579" y="9350376"/>
                </a:cubicBezTo>
                <a:cubicBezTo>
                  <a:pt x="1924169" y="9344026"/>
                  <a:pt x="1927759" y="9334501"/>
                  <a:pt x="1931348" y="9328151"/>
                </a:cubicBezTo>
                <a:cubicBezTo>
                  <a:pt x="1933143" y="9324976"/>
                  <a:pt x="1934938" y="9324976"/>
                  <a:pt x="1938528" y="9321801"/>
                </a:cubicBezTo>
                <a:cubicBezTo>
                  <a:pt x="1940323" y="9318626"/>
                  <a:pt x="1942118" y="9309101"/>
                  <a:pt x="1938528" y="9309101"/>
                </a:cubicBezTo>
                <a:cubicBezTo>
                  <a:pt x="1938528" y="9302751"/>
                  <a:pt x="1940323" y="9299576"/>
                  <a:pt x="1942118" y="9296401"/>
                </a:cubicBezTo>
                <a:cubicBezTo>
                  <a:pt x="1938528" y="9290051"/>
                  <a:pt x="1938528" y="9286876"/>
                  <a:pt x="1943913" y="9280526"/>
                </a:cubicBezTo>
                <a:cubicBezTo>
                  <a:pt x="1945708" y="9277351"/>
                  <a:pt x="1947503" y="9277351"/>
                  <a:pt x="1949298" y="9274176"/>
                </a:cubicBezTo>
                <a:cubicBezTo>
                  <a:pt x="1954683" y="9264651"/>
                  <a:pt x="1961862" y="9255126"/>
                  <a:pt x="1952888" y="9242426"/>
                </a:cubicBezTo>
                <a:cubicBezTo>
                  <a:pt x="1951093" y="9242426"/>
                  <a:pt x="1952888" y="9239251"/>
                  <a:pt x="1951093" y="9239251"/>
                </a:cubicBezTo>
                <a:cubicBezTo>
                  <a:pt x="1951093" y="9236076"/>
                  <a:pt x="1951093" y="9232901"/>
                  <a:pt x="1949298" y="9232901"/>
                </a:cubicBezTo>
                <a:cubicBezTo>
                  <a:pt x="1943913" y="9229726"/>
                  <a:pt x="1945708" y="9223376"/>
                  <a:pt x="1945708" y="9220201"/>
                </a:cubicBezTo>
                <a:cubicBezTo>
                  <a:pt x="1945708" y="9213851"/>
                  <a:pt x="1945708" y="9204326"/>
                  <a:pt x="1942118" y="9197976"/>
                </a:cubicBezTo>
                <a:cubicBezTo>
                  <a:pt x="1936733" y="9188451"/>
                  <a:pt x="1933143" y="9178926"/>
                  <a:pt x="1931348" y="9169401"/>
                </a:cubicBezTo>
                <a:cubicBezTo>
                  <a:pt x="1929554" y="9166226"/>
                  <a:pt x="1931348" y="9159876"/>
                  <a:pt x="1927759" y="9156701"/>
                </a:cubicBezTo>
                <a:cubicBezTo>
                  <a:pt x="1922374" y="9150351"/>
                  <a:pt x="1920579" y="9144001"/>
                  <a:pt x="1916989" y="9137651"/>
                </a:cubicBezTo>
                <a:cubicBezTo>
                  <a:pt x="1915194" y="9134476"/>
                  <a:pt x="1913399" y="9131301"/>
                  <a:pt x="1909809" y="9131301"/>
                </a:cubicBezTo>
                <a:cubicBezTo>
                  <a:pt x="1908014" y="9128126"/>
                  <a:pt x="1904424" y="9124951"/>
                  <a:pt x="1902630" y="9121776"/>
                </a:cubicBezTo>
                <a:cubicBezTo>
                  <a:pt x="1890065" y="9105901"/>
                  <a:pt x="1884680" y="9086851"/>
                  <a:pt x="1886475" y="9067801"/>
                </a:cubicBezTo>
                <a:cubicBezTo>
                  <a:pt x="1886475" y="9064626"/>
                  <a:pt x="1886475" y="9058276"/>
                  <a:pt x="1882885" y="9058276"/>
                </a:cubicBezTo>
                <a:cubicBezTo>
                  <a:pt x="1884680" y="9051926"/>
                  <a:pt x="1886475" y="9045576"/>
                  <a:pt x="1888270" y="9039226"/>
                </a:cubicBezTo>
                <a:cubicBezTo>
                  <a:pt x="1890065" y="9036051"/>
                  <a:pt x="1891860" y="9032876"/>
                  <a:pt x="1893655" y="9029701"/>
                </a:cubicBezTo>
                <a:cubicBezTo>
                  <a:pt x="1899040" y="9023351"/>
                  <a:pt x="1900835" y="9020176"/>
                  <a:pt x="1900835" y="9013826"/>
                </a:cubicBezTo>
                <a:cubicBezTo>
                  <a:pt x="1899040" y="9007476"/>
                  <a:pt x="1900835" y="9001126"/>
                  <a:pt x="1902630" y="8997951"/>
                </a:cubicBezTo>
                <a:cubicBezTo>
                  <a:pt x="1906219" y="8991601"/>
                  <a:pt x="1909809" y="8988426"/>
                  <a:pt x="1913399" y="8985251"/>
                </a:cubicBezTo>
                <a:cubicBezTo>
                  <a:pt x="1918784" y="8978901"/>
                  <a:pt x="1918784" y="8975726"/>
                  <a:pt x="1913399" y="8969376"/>
                </a:cubicBezTo>
                <a:cubicBezTo>
                  <a:pt x="1909809" y="8966201"/>
                  <a:pt x="1908014" y="8963026"/>
                  <a:pt x="1911604" y="8959851"/>
                </a:cubicBezTo>
                <a:cubicBezTo>
                  <a:pt x="1916989" y="8953501"/>
                  <a:pt x="1915194" y="8947151"/>
                  <a:pt x="1915194" y="8940801"/>
                </a:cubicBezTo>
                <a:cubicBezTo>
                  <a:pt x="1915194" y="8937626"/>
                  <a:pt x="1913399" y="8931276"/>
                  <a:pt x="1915194" y="8928101"/>
                </a:cubicBezTo>
                <a:cubicBezTo>
                  <a:pt x="1916989" y="8921751"/>
                  <a:pt x="1916989" y="8915401"/>
                  <a:pt x="1913399" y="8909051"/>
                </a:cubicBezTo>
                <a:cubicBezTo>
                  <a:pt x="1909809" y="8905876"/>
                  <a:pt x="1908014" y="8902701"/>
                  <a:pt x="1909809" y="8896351"/>
                </a:cubicBezTo>
                <a:cubicBezTo>
                  <a:pt x="1909809" y="8896351"/>
                  <a:pt x="1909809" y="8890001"/>
                  <a:pt x="1908014" y="8890001"/>
                </a:cubicBezTo>
                <a:cubicBezTo>
                  <a:pt x="1900835" y="8886826"/>
                  <a:pt x="1900835" y="8880476"/>
                  <a:pt x="1902630" y="8870951"/>
                </a:cubicBezTo>
                <a:cubicBezTo>
                  <a:pt x="1902630" y="8870951"/>
                  <a:pt x="1902630" y="8867776"/>
                  <a:pt x="1904424" y="8867776"/>
                </a:cubicBezTo>
                <a:cubicBezTo>
                  <a:pt x="1899040" y="8864601"/>
                  <a:pt x="1897245" y="8858251"/>
                  <a:pt x="1895450" y="8855076"/>
                </a:cubicBezTo>
                <a:cubicBezTo>
                  <a:pt x="1895450" y="8851901"/>
                  <a:pt x="1895450" y="8848726"/>
                  <a:pt x="1895450" y="8848726"/>
                </a:cubicBezTo>
                <a:cubicBezTo>
                  <a:pt x="1891860" y="8845551"/>
                  <a:pt x="1893655" y="8842376"/>
                  <a:pt x="1895450" y="8839201"/>
                </a:cubicBezTo>
                <a:cubicBezTo>
                  <a:pt x="1895450" y="8839201"/>
                  <a:pt x="1897245" y="8836026"/>
                  <a:pt x="1897245" y="8832851"/>
                </a:cubicBezTo>
                <a:cubicBezTo>
                  <a:pt x="1900835" y="8826501"/>
                  <a:pt x="1899040" y="8823326"/>
                  <a:pt x="1893655" y="8816976"/>
                </a:cubicBezTo>
                <a:cubicBezTo>
                  <a:pt x="1888270" y="8813801"/>
                  <a:pt x="1886475" y="8807451"/>
                  <a:pt x="1886475" y="8801101"/>
                </a:cubicBezTo>
                <a:cubicBezTo>
                  <a:pt x="1886475" y="8801101"/>
                  <a:pt x="1886475" y="8797926"/>
                  <a:pt x="1886475" y="8794751"/>
                </a:cubicBezTo>
                <a:cubicBezTo>
                  <a:pt x="1882885" y="8788401"/>
                  <a:pt x="1884680" y="8782051"/>
                  <a:pt x="1882885" y="8775701"/>
                </a:cubicBezTo>
                <a:cubicBezTo>
                  <a:pt x="1882885" y="8772526"/>
                  <a:pt x="1884680" y="8772526"/>
                  <a:pt x="1884680" y="8769351"/>
                </a:cubicBezTo>
                <a:cubicBezTo>
                  <a:pt x="1891860" y="8756651"/>
                  <a:pt x="1897245" y="8743951"/>
                  <a:pt x="1897245" y="8731251"/>
                </a:cubicBezTo>
                <a:cubicBezTo>
                  <a:pt x="1897245" y="8728076"/>
                  <a:pt x="1897245" y="8724901"/>
                  <a:pt x="1902630" y="8721726"/>
                </a:cubicBezTo>
                <a:cubicBezTo>
                  <a:pt x="1904424" y="8721726"/>
                  <a:pt x="1906219" y="8718551"/>
                  <a:pt x="1909809" y="8718551"/>
                </a:cubicBezTo>
                <a:cubicBezTo>
                  <a:pt x="1911604" y="8715376"/>
                  <a:pt x="1911604" y="8712201"/>
                  <a:pt x="1911604" y="8712201"/>
                </a:cubicBezTo>
                <a:cubicBezTo>
                  <a:pt x="1913399" y="8705851"/>
                  <a:pt x="1913399" y="8702676"/>
                  <a:pt x="1913399" y="8696326"/>
                </a:cubicBezTo>
                <a:cubicBezTo>
                  <a:pt x="1913399" y="8696326"/>
                  <a:pt x="1913399" y="8693151"/>
                  <a:pt x="1915194" y="8689976"/>
                </a:cubicBezTo>
                <a:cubicBezTo>
                  <a:pt x="1918784" y="8683626"/>
                  <a:pt x="1918784" y="8677276"/>
                  <a:pt x="1916989" y="8670926"/>
                </a:cubicBezTo>
                <a:cubicBezTo>
                  <a:pt x="1915194" y="8667751"/>
                  <a:pt x="1915194" y="8664576"/>
                  <a:pt x="1915194" y="8658226"/>
                </a:cubicBezTo>
                <a:cubicBezTo>
                  <a:pt x="1916989" y="8658226"/>
                  <a:pt x="1916989" y="8655051"/>
                  <a:pt x="1916989" y="8651876"/>
                </a:cubicBezTo>
                <a:cubicBezTo>
                  <a:pt x="1915194" y="8645526"/>
                  <a:pt x="1918784" y="8639176"/>
                  <a:pt x="1918784" y="8632826"/>
                </a:cubicBezTo>
                <a:cubicBezTo>
                  <a:pt x="1918784" y="8632826"/>
                  <a:pt x="1920579" y="8629651"/>
                  <a:pt x="1922374" y="8626476"/>
                </a:cubicBezTo>
                <a:cubicBezTo>
                  <a:pt x="1924169" y="8623301"/>
                  <a:pt x="1927759" y="8623301"/>
                  <a:pt x="1929554" y="8616951"/>
                </a:cubicBezTo>
                <a:cubicBezTo>
                  <a:pt x="1933143" y="8610601"/>
                  <a:pt x="1936733" y="8601076"/>
                  <a:pt x="1940323" y="8591551"/>
                </a:cubicBezTo>
                <a:cubicBezTo>
                  <a:pt x="1940323" y="8591551"/>
                  <a:pt x="1940323" y="8588376"/>
                  <a:pt x="1940323" y="8588376"/>
                </a:cubicBezTo>
                <a:cubicBezTo>
                  <a:pt x="1940323" y="8582026"/>
                  <a:pt x="1938528" y="8575676"/>
                  <a:pt x="1942118" y="8569326"/>
                </a:cubicBezTo>
                <a:cubicBezTo>
                  <a:pt x="1943913" y="8569326"/>
                  <a:pt x="1943913" y="8566151"/>
                  <a:pt x="1943913" y="8566151"/>
                </a:cubicBezTo>
                <a:cubicBezTo>
                  <a:pt x="1943913" y="8556626"/>
                  <a:pt x="1949298" y="8543926"/>
                  <a:pt x="1956478" y="8537576"/>
                </a:cubicBezTo>
                <a:cubicBezTo>
                  <a:pt x="1960067" y="8528051"/>
                  <a:pt x="1961862" y="8521701"/>
                  <a:pt x="1961862" y="8515351"/>
                </a:cubicBezTo>
                <a:cubicBezTo>
                  <a:pt x="1961862" y="8512176"/>
                  <a:pt x="1961862" y="8509001"/>
                  <a:pt x="1961862" y="8509001"/>
                </a:cubicBezTo>
                <a:cubicBezTo>
                  <a:pt x="1967247" y="8499476"/>
                  <a:pt x="1967247" y="8489951"/>
                  <a:pt x="1963657" y="8480426"/>
                </a:cubicBezTo>
                <a:cubicBezTo>
                  <a:pt x="1961862" y="8477251"/>
                  <a:pt x="1961862" y="8477251"/>
                  <a:pt x="1963657" y="8474076"/>
                </a:cubicBezTo>
                <a:cubicBezTo>
                  <a:pt x="1965452" y="8467726"/>
                  <a:pt x="1963657" y="8461376"/>
                  <a:pt x="1960067" y="8455026"/>
                </a:cubicBezTo>
                <a:cubicBezTo>
                  <a:pt x="1956478" y="8451851"/>
                  <a:pt x="1956478" y="8445501"/>
                  <a:pt x="1956478" y="8442326"/>
                </a:cubicBezTo>
                <a:cubicBezTo>
                  <a:pt x="1956478" y="8439151"/>
                  <a:pt x="1956478" y="8432801"/>
                  <a:pt x="1956478" y="8429626"/>
                </a:cubicBezTo>
                <a:cubicBezTo>
                  <a:pt x="1956478" y="8426451"/>
                  <a:pt x="1958272" y="8423276"/>
                  <a:pt x="1961862" y="8420101"/>
                </a:cubicBezTo>
                <a:cubicBezTo>
                  <a:pt x="1970837" y="8413751"/>
                  <a:pt x="1979812" y="8407401"/>
                  <a:pt x="1983402" y="8394701"/>
                </a:cubicBezTo>
                <a:cubicBezTo>
                  <a:pt x="1983402" y="8394701"/>
                  <a:pt x="1985196" y="8391526"/>
                  <a:pt x="1986991" y="8391526"/>
                </a:cubicBezTo>
                <a:cubicBezTo>
                  <a:pt x="1988786" y="8388351"/>
                  <a:pt x="1985196" y="8382001"/>
                  <a:pt x="1981607" y="8378826"/>
                </a:cubicBezTo>
                <a:cubicBezTo>
                  <a:pt x="1978017" y="8369301"/>
                  <a:pt x="1981607" y="8359776"/>
                  <a:pt x="1978017" y="8347076"/>
                </a:cubicBezTo>
                <a:cubicBezTo>
                  <a:pt x="1976222" y="8347076"/>
                  <a:pt x="1978017" y="8343901"/>
                  <a:pt x="1978017" y="8343901"/>
                </a:cubicBezTo>
                <a:cubicBezTo>
                  <a:pt x="1981607" y="8334376"/>
                  <a:pt x="1983402" y="8328026"/>
                  <a:pt x="1981607" y="8321676"/>
                </a:cubicBezTo>
                <a:cubicBezTo>
                  <a:pt x="1981607" y="8318501"/>
                  <a:pt x="1981607" y="8318501"/>
                  <a:pt x="1981607" y="8318501"/>
                </a:cubicBezTo>
                <a:cubicBezTo>
                  <a:pt x="1983402" y="8312151"/>
                  <a:pt x="1983402" y="8308976"/>
                  <a:pt x="1983402" y="8302626"/>
                </a:cubicBezTo>
                <a:cubicBezTo>
                  <a:pt x="1983402" y="8302626"/>
                  <a:pt x="1983402" y="8299451"/>
                  <a:pt x="1983402" y="8296276"/>
                </a:cubicBezTo>
                <a:cubicBezTo>
                  <a:pt x="1986991" y="8289926"/>
                  <a:pt x="1985196" y="8280401"/>
                  <a:pt x="1983402" y="8270876"/>
                </a:cubicBezTo>
                <a:cubicBezTo>
                  <a:pt x="1979812" y="8264526"/>
                  <a:pt x="1976222" y="8258176"/>
                  <a:pt x="1978017" y="8251826"/>
                </a:cubicBezTo>
                <a:cubicBezTo>
                  <a:pt x="1976222" y="8248651"/>
                  <a:pt x="1974427" y="8248651"/>
                  <a:pt x="1972632" y="8248651"/>
                </a:cubicBezTo>
                <a:cubicBezTo>
                  <a:pt x="1972632" y="8239126"/>
                  <a:pt x="1974427" y="8232776"/>
                  <a:pt x="1974427" y="8226426"/>
                </a:cubicBezTo>
                <a:cubicBezTo>
                  <a:pt x="1974427" y="8223251"/>
                  <a:pt x="1976222" y="8216901"/>
                  <a:pt x="1974427" y="8216901"/>
                </a:cubicBezTo>
                <a:cubicBezTo>
                  <a:pt x="1965452" y="8207376"/>
                  <a:pt x="1965452" y="8194676"/>
                  <a:pt x="1961862" y="8185151"/>
                </a:cubicBezTo>
                <a:cubicBezTo>
                  <a:pt x="1960067" y="8181976"/>
                  <a:pt x="1960067" y="8175626"/>
                  <a:pt x="1958272" y="8172451"/>
                </a:cubicBezTo>
                <a:cubicBezTo>
                  <a:pt x="1958272" y="8169276"/>
                  <a:pt x="1958272" y="8166101"/>
                  <a:pt x="1958272" y="8162926"/>
                </a:cubicBezTo>
                <a:cubicBezTo>
                  <a:pt x="1958272" y="8159751"/>
                  <a:pt x="1958272" y="8153401"/>
                  <a:pt x="1958272" y="8150226"/>
                </a:cubicBezTo>
                <a:cubicBezTo>
                  <a:pt x="1958272" y="8143876"/>
                  <a:pt x="1958272" y="8140701"/>
                  <a:pt x="1958272" y="8137526"/>
                </a:cubicBezTo>
                <a:cubicBezTo>
                  <a:pt x="1961862" y="8128001"/>
                  <a:pt x="1965452" y="8118476"/>
                  <a:pt x="1963657" y="8105776"/>
                </a:cubicBezTo>
                <a:cubicBezTo>
                  <a:pt x="1965452" y="8096251"/>
                  <a:pt x="1967247" y="8089901"/>
                  <a:pt x="1967247" y="8083551"/>
                </a:cubicBezTo>
                <a:cubicBezTo>
                  <a:pt x="1967247" y="8080376"/>
                  <a:pt x="1965452" y="8080376"/>
                  <a:pt x="1965452" y="8077201"/>
                </a:cubicBezTo>
                <a:cubicBezTo>
                  <a:pt x="1965452" y="8074026"/>
                  <a:pt x="1963657" y="8070851"/>
                  <a:pt x="1961862" y="8067676"/>
                </a:cubicBezTo>
                <a:cubicBezTo>
                  <a:pt x="1961862" y="8064501"/>
                  <a:pt x="1960067" y="8058151"/>
                  <a:pt x="1956478" y="8054976"/>
                </a:cubicBezTo>
                <a:cubicBezTo>
                  <a:pt x="1952888" y="8051801"/>
                  <a:pt x="1951093" y="8045451"/>
                  <a:pt x="1952888" y="8042276"/>
                </a:cubicBezTo>
                <a:cubicBezTo>
                  <a:pt x="1960067" y="8032751"/>
                  <a:pt x="1958272" y="8020051"/>
                  <a:pt x="1956478" y="8010526"/>
                </a:cubicBezTo>
                <a:cubicBezTo>
                  <a:pt x="1956478" y="8010526"/>
                  <a:pt x="1956478" y="8007351"/>
                  <a:pt x="1956478" y="8004176"/>
                </a:cubicBezTo>
                <a:cubicBezTo>
                  <a:pt x="1960067" y="7991476"/>
                  <a:pt x="1958272" y="7978776"/>
                  <a:pt x="1965452" y="7966076"/>
                </a:cubicBezTo>
                <a:cubicBezTo>
                  <a:pt x="1967247" y="7959726"/>
                  <a:pt x="1969042" y="7956551"/>
                  <a:pt x="1967247" y="7950201"/>
                </a:cubicBezTo>
                <a:cubicBezTo>
                  <a:pt x="1967247" y="7950201"/>
                  <a:pt x="1969042" y="7947026"/>
                  <a:pt x="1969042" y="7943851"/>
                </a:cubicBezTo>
                <a:cubicBezTo>
                  <a:pt x="1979812" y="7937501"/>
                  <a:pt x="1978017" y="7927976"/>
                  <a:pt x="1979812" y="7918451"/>
                </a:cubicBezTo>
                <a:cubicBezTo>
                  <a:pt x="1979812" y="7915276"/>
                  <a:pt x="1979812" y="7912101"/>
                  <a:pt x="1979812" y="7908926"/>
                </a:cubicBezTo>
                <a:cubicBezTo>
                  <a:pt x="1981607" y="7905751"/>
                  <a:pt x="1981607" y="7902576"/>
                  <a:pt x="1979812" y="7899401"/>
                </a:cubicBezTo>
                <a:cubicBezTo>
                  <a:pt x="1978017" y="7893051"/>
                  <a:pt x="1976222" y="7886701"/>
                  <a:pt x="1978017" y="7880351"/>
                </a:cubicBezTo>
                <a:cubicBezTo>
                  <a:pt x="1979812" y="7874001"/>
                  <a:pt x="1981607" y="7867651"/>
                  <a:pt x="1983402" y="7861301"/>
                </a:cubicBezTo>
                <a:cubicBezTo>
                  <a:pt x="1983402" y="7861301"/>
                  <a:pt x="1985196" y="7858126"/>
                  <a:pt x="1985196" y="7858126"/>
                </a:cubicBezTo>
                <a:cubicBezTo>
                  <a:pt x="1990581" y="7854951"/>
                  <a:pt x="1990581" y="7848601"/>
                  <a:pt x="1988786" y="7845426"/>
                </a:cubicBezTo>
                <a:cubicBezTo>
                  <a:pt x="1986991" y="7839076"/>
                  <a:pt x="1988786" y="7835901"/>
                  <a:pt x="1992376" y="7832726"/>
                </a:cubicBezTo>
                <a:cubicBezTo>
                  <a:pt x="1992376" y="7829551"/>
                  <a:pt x="1994171" y="7829551"/>
                  <a:pt x="1994171" y="7826376"/>
                </a:cubicBezTo>
                <a:cubicBezTo>
                  <a:pt x="1988786" y="7823201"/>
                  <a:pt x="1986991" y="7820026"/>
                  <a:pt x="1986991" y="7813676"/>
                </a:cubicBezTo>
                <a:cubicBezTo>
                  <a:pt x="1986991" y="7810501"/>
                  <a:pt x="1985196" y="7807326"/>
                  <a:pt x="1985196" y="7807326"/>
                </a:cubicBezTo>
                <a:cubicBezTo>
                  <a:pt x="1986991" y="7804151"/>
                  <a:pt x="1986991" y="7800976"/>
                  <a:pt x="1986991" y="7797801"/>
                </a:cubicBezTo>
                <a:cubicBezTo>
                  <a:pt x="1992376" y="7785101"/>
                  <a:pt x="1995966" y="7775576"/>
                  <a:pt x="1997761" y="7762876"/>
                </a:cubicBezTo>
                <a:cubicBezTo>
                  <a:pt x="1997761" y="7756526"/>
                  <a:pt x="1999556" y="7750176"/>
                  <a:pt x="2001351" y="7743826"/>
                </a:cubicBezTo>
                <a:cubicBezTo>
                  <a:pt x="2003146" y="7740651"/>
                  <a:pt x="2003146" y="7734301"/>
                  <a:pt x="2004941" y="7727951"/>
                </a:cubicBezTo>
                <a:cubicBezTo>
                  <a:pt x="2006736" y="7721601"/>
                  <a:pt x="2006736" y="7718426"/>
                  <a:pt x="2006736" y="7715251"/>
                </a:cubicBezTo>
                <a:cubicBezTo>
                  <a:pt x="2003146" y="7705726"/>
                  <a:pt x="2004941" y="7696201"/>
                  <a:pt x="2008531" y="7689851"/>
                </a:cubicBezTo>
                <a:cubicBezTo>
                  <a:pt x="2012120" y="7686676"/>
                  <a:pt x="2012120" y="7680326"/>
                  <a:pt x="2012120" y="7677151"/>
                </a:cubicBezTo>
                <a:cubicBezTo>
                  <a:pt x="2010326" y="7667626"/>
                  <a:pt x="2008531" y="7658101"/>
                  <a:pt x="2012120" y="7648576"/>
                </a:cubicBezTo>
                <a:cubicBezTo>
                  <a:pt x="2015710" y="7645401"/>
                  <a:pt x="2017505" y="7642226"/>
                  <a:pt x="2019300" y="7639051"/>
                </a:cubicBezTo>
                <a:cubicBezTo>
                  <a:pt x="2017505" y="7632701"/>
                  <a:pt x="2017505" y="7629526"/>
                  <a:pt x="2015710" y="7626351"/>
                </a:cubicBezTo>
                <a:cubicBezTo>
                  <a:pt x="2015710" y="7623176"/>
                  <a:pt x="2015710" y="7616826"/>
                  <a:pt x="2015710" y="7613651"/>
                </a:cubicBezTo>
                <a:cubicBezTo>
                  <a:pt x="2013915" y="7607301"/>
                  <a:pt x="2012120" y="7600951"/>
                  <a:pt x="2010326" y="7594601"/>
                </a:cubicBezTo>
                <a:cubicBezTo>
                  <a:pt x="2006736" y="7588251"/>
                  <a:pt x="2006736" y="7581901"/>
                  <a:pt x="2006736" y="7575551"/>
                </a:cubicBezTo>
                <a:cubicBezTo>
                  <a:pt x="2004941" y="7566026"/>
                  <a:pt x="2001351" y="7559676"/>
                  <a:pt x="1999556" y="7553326"/>
                </a:cubicBezTo>
                <a:cubicBezTo>
                  <a:pt x="1999556" y="7550151"/>
                  <a:pt x="1999556" y="7543801"/>
                  <a:pt x="1999556" y="7540626"/>
                </a:cubicBezTo>
                <a:cubicBezTo>
                  <a:pt x="1997761" y="7531101"/>
                  <a:pt x="2003146" y="7524751"/>
                  <a:pt x="1999556" y="7518401"/>
                </a:cubicBezTo>
                <a:cubicBezTo>
                  <a:pt x="1999556" y="7515226"/>
                  <a:pt x="1999556" y="7515226"/>
                  <a:pt x="2001351" y="7515226"/>
                </a:cubicBezTo>
                <a:cubicBezTo>
                  <a:pt x="2006736" y="7505701"/>
                  <a:pt x="2004941" y="7493001"/>
                  <a:pt x="2006736" y="7483476"/>
                </a:cubicBezTo>
                <a:cubicBezTo>
                  <a:pt x="2006736" y="7483476"/>
                  <a:pt x="2004941" y="7480301"/>
                  <a:pt x="2004941" y="7480301"/>
                </a:cubicBezTo>
                <a:cubicBezTo>
                  <a:pt x="2001351" y="7473951"/>
                  <a:pt x="2003146" y="7470776"/>
                  <a:pt x="2004941" y="7467601"/>
                </a:cubicBezTo>
                <a:cubicBezTo>
                  <a:pt x="2006736" y="7458076"/>
                  <a:pt x="2010326" y="7451726"/>
                  <a:pt x="2008531" y="7442201"/>
                </a:cubicBezTo>
                <a:cubicBezTo>
                  <a:pt x="2006736" y="7439026"/>
                  <a:pt x="2006736" y="7435851"/>
                  <a:pt x="2008531" y="7432676"/>
                </a:cubicBezTo>
                <a:cubicBezTo>
                  <a:pt x="2010326" y="7423151"/>
                  <a:pt x="2010326" y="7416801"/>
                  <a:pt x="2010326" y="7407276"/>
                </a:cubicBezTo>
                <a:cubicBezTo>
                  <a:pt x="2010326" y="7404101"/>
                  <a:pt x="2008531" y="7400926"/>
                  <a:pt x="2008531" y="7397751"/>
                </a:cubicBezTo>
                <a:cubicBezTo>
                  <a:pt x="2008531" y="7391401"/>
                  <a:pt x="2008531" y="7388226"/>
                  <a:pt x="2008531" y="7381876"/>
                </a:cubicBezTo>
                <a:cubicBezTo>
                  <a:pt x="2008531" y="7381876"/>
                  <a:pt x="2008531" y="7381876"/>
                  <a:pt x="2010326" y="7381876"/>
                </a:cubicBezTo>
                <a:cubicBezTo>
                  <a:pt x="2013915" y="7372351"/>
                  <a:pt x="2015710" y="7369176"/>
                  <a:pt x="2012120" y="7359651"/>
                </a:cubicBezTo>
                <a:cubicBezTo>
                  <a:pt x="2010326" y="7353301"/>
                  <a:pt x="2010326" y="7350126"/>
                  <a:pt x="2008531" y="7343776"/>
                </a:cubicBezTo>
                <a:cubicBezTo>
                  <a:pt x="2004941" y="7337426"/>
                  <a:pt x="2012120" y="7334251"/>
                  <a:pt x="2012120" y="7327901"/>
                </a:cubicBezTo>
                <a:cubicBezTo>
                  <a:pt x="2008531" y="7318376"/>
                  <a:pt x="2012120" y="7305676"/>
                  <a:pt x="2006736" y="7296151"/>
                </a:cubicBezTo>
                <a:cubicBezTo>
                  <a:pt x="2004941" y="7292976"/>
                  <a:pt x="2004941" y="7289801"/>
                  <a:pt x="2004941" y="7286626"/>
                </a:cubicBezTo>
                <a:cubicBezTo>
                  <a:pt x="2006736" y="7280276"/>
                  <a:pt x="2004941" y="7273926"/>
                  <a:pt x="2001351" y="7267576"/>
                </a:cubicBezTo>
                <a:cubicBezTo>
                  <a:pt x="1995966" y="7254876"/>
                  <a:pt x="1995966" y="7242176"/>
                  <a:pt x="1994171" y="7229476"/>
                </a:cubicBezTo>
                <a:cubicBezTo>
                  <a:pt x="1994171" y="7223126"/>
                  <a:pt x="1994171" y="7216776"/>
                  <a:pt x="1992376" y="7213601"/>
                </a:cubicBezTo>
                <a:cubicBezTo>
                  <a:pt x="1992376" y="7210426"/>
                  <a:pt x="1990581" y="7207251"/>
                  <a:pt x="1990581" y="7204076"/>
                </a:cubicBezTo>
                <a:cubicBezTo>
                  <a:pt x="1992376" y="7197726"/>
                  <a:pt x="1988786" y="7194551"/>
                  <a:pt x="1985196" y="7188201"/>
                </a:cubicBezTo>
                <a:cubicBezTo>
                  <a:pt x="1981607" y="7188201"/>
                  <a:pt x="1981607" y="7185026"/>
                  <a:pt x="1983402" y="7181851"/>
                </a:cubicBezTo>
                <a:cubicBezTo>
                  <a:pt x="1985196" y="7175501"/>
                  <a:pt x="1985196" y="7169151"/>
                  <a:pt x="1983402" y="7159626"/>
                </a:cubicBezTo>
                <a:cubicBezTo>
                  <a:pt x="1981607" y="7156451"/>
                  <a:pt x="1979812" y="7150101"/>
                  <a:pt x="1985196" y="7146926"/>
                </a:cubicBezTo>
                <a:cubicBezTo>
                  <a:pt x="1985196" y="7146926"/>
                  <a:pt x="1985196" y="7146926"/>
                  <a:pt x="1983402" y="7127876"/>
                </a:cubicBezTo>
                <a:cubicBezTo>
                  <a:pt x="1979812" y="7124701"/>
                  <a:pt x="1974427" y="7118351"/>
                  <a:pt x="1976222" y="7112001"/>
                </a:cubicBezTo>
                <a:cubicBezTo>
                  <a:pt x="1978017" y="7102476"/>
                  <a:pt x="1978017" y="7092951"/>
                  <a:pt x="1976222" y="7083426"/>
                </a:cubicBezTo>
                <a:cubicBezTo>
                  <a:pt x="1976222" y="7080251"/>
                  <a:pt x="1976222" y="7080251"/>
                  <a:pt x="1976222" y="7080251"/>
                </a:cubicBezTo>
                <a:cubicBezTo>
                  <a:pt x="1976222" y="7070726"/>
                  <a:pt x="1978017" y="7061201"/>
                  <a:pt x="1976222" y="7054851"/>
                </a:cubicBezTo>
                <a:cubicBezTo>
                  <a:pt x="1972632" y="7038976"/>
                  <a:pt x="1969042" y="7026276"/>
                  <a:pt x="1969042" y="7010401"/>
                </a:cubicBezTo>
                <a:cubicBezTo>
                  <a:pt x="1969042" y="7007226"/>
                  <a:pt x="1967247" y="7000876"/>
                  <a:pt x="1967247" y="6997701"/>
                </a:cubicBezTo>
                <a:cubicBezTo>
                  <a:pt x="1967247" y="6988176"/>
                  <a:pt x="1967247" y="6978651"/>
                  <a:pt x="1970837" y="6969126"/>
                </a:cubicBezTo>
                <a:cubicBezTo>
                  <a:pt x="1972632" y="6965951"/>
                  <a:pt x="1974427" y="6959601"/>
                  <a:pt x="1974427" y="6953251"/>
                </a:cubicBezTo>
                <a:cubicBezTo>
                  <a:pt x="1976222" y="6940551"/>
                  <a:pt x="1979812" y="6931026"/>
                  <a:pt x="1985196" y="6921501"/>
                </a:cubicBezTo>
                <a:cubicBezTo>
                  <a:pt x="1983402" y="6915151"/>
                  <a:pt x="1979812" y="6905626"/>
                  <a:pt x="1978017" y="6899276"/>
                </a:cubicBezTo>
                <a:cubicBezTo>
                  <a:pt x="1981607" y="6889751"/>
                  <a:pt x="1981607" y="6880226"/>
                  <a:pt x="1983402" y="6870701"/>
                </a:cubicBezTo>
                <a:cubicBezTo>
                  <a:pt x="1985196" y="6867526"/>
                  <a:pt x="1985196" y="6861176"/>
                  <a:pt x="1986991" y="6858001"/>
                </a:cubicBezTo>
                <a:cubicBezTo>
                  <a:pt x="1986991" y="6858001"/>
                  <a:pt x="1986991" y="6858001"/>
                  <a:pt x="0" y="6858001"/>
                </a:cubicBezTo>
                <a:close/>
                <a:moveTo>
                  <a:pt x="0" y="0"/>
                </a:moveTo>
                <a:cubicBezTo>
                  <a:pt x="0" y="6858001"/>
                  <a:pt x="0" y="6858001"/>
                  <a:pt x="0" y="6858001"/>
                </a:cubicBezTo>
                <a:cubicBezTo>
                  <a:pt x="1986991" y="6858001"/>
                  <a:pt x="1986991" y="6858001"/>
                  <a:pt x="1986991" y="6858001"/>
                </a:cubicBezTo>
                <a:cubicBezTo>
                  <a:pt x="1985196" y="6854825"/>
                  <a:pt x="1985196" y="6848475"/>
                  <a:pt x="1983402" y="6845300"/>
                </a:cubicBezTo>
                <a:cubicBezTo>
                  <a:pt x="1981607" y="6835776"/>
                  <a:pt x="1981607" y="6826250"/>
                  <a:pt x="1978017" y="6816725"/>
                </a:cubicBezTo>
                <a:cubicBezTo>
                  <a:pt x="1979812" y="6810375"/>
                  <a:pt x="1983402" y="6800851"/>
                  <a:pt x="1985196" y="6794501"/>
                </a:cubicBezTo>
                <a:cubicBezTo>
                  <a:pt x="1979812" y="6784975"/>
                  <a:pt x="1976222" y="6775450"/>
                  <a:pt x="1974427" y="6762750"/>
                </a:cubicBezTo>
                <a:cubicBezTo>
                  <a:pt x="1974427" y="6756400"/>
                  <a:pt x="1972632" y="6750050"/>
                  <a:pt x="1970837" y="6746876"/>
                </a:cubicBezTo>
                <a:cubicBezTo>
                  <a:pt x="1967247" y="6737350"/>
                  <a:pt x="1967247" y="6727825"/>
                  <a:pt x="1967247" y="6718301"/>
                </a:cubicBezTo>
                <a:cubicBezTo>
                  <a:pt x="1967247" y="6715125"/>
                  <a:pt x="1969042" y="6708775"/>
                  <a:pt x="1969042" y="6705601"/>
                </a:cubicBezTo>
                <a:cubicBezTo>
                  <a:pt x="1969042" y="6689725"/>
                  <a:pt x="1972632" y="6677026"/>
                  <a:pt x="1976222" y="6661150"/>
                </a:cubicBezTo>
                <a:cubicBezTo>
                  <a:pt x="1978017" y="6654800"/>
                  <a:pt x="1976222" y="6645275"/>
                  <a:pt x="1976222" y="6635751"/>
                </a:cubicBezTo>
                <a:cubicBezTo>
                  <a:pt x="1976222" y="6635751"/>
                  <a:pt x="1976222" y="6635751"/>
                  <a:pt x="1976222" y="6632575"/>
                </a:cubicBezTo>
                <a:cubicBezTo>
                  <a:pt x="1978017" y="6623050"/>
                  <a:pt x="1978017" y="6613525"/>
                  <a:pt x="1976222" y="6604000"/>
                </a:cubicBezTo>
                <a:cubicBezTo>
                  <a:pt x="1974427" y="6597650"/>
                  <a:pt x="1979812" y="6591300"/>
                  <a:pt x="1983402" y="6588125"/>
                </a:cubicBezTo>
                <a:cubicBezTo>
                  <a:pt x="1985196" y="6569075"/>
                  <a:pt x="1985196" y="6569075"/>
                  <a:pt x="1985196" y="6569075"/>
                </a:cubicBezTo>
                <a:cubicBezTo>
                  <a:pt x="1979812" y="6565901"/>
                  <a:pt x="1981607" y="6559551"/>
                  <a:pt x="1983402" y="6556375"/>
                </a:cubicBezTo>
                <a:cubicBezTo>
                  <a:pt x="1985196" y="6546850"/>
                  <a:pt x="1985196" y="6540500"/>
                  <a:pt x="1983402" y="6534150"/>
                </a:cubicBezTo>
                <a:cubicBezTo>
                  <a:pt x="1981607" y="6530976"/>
                  <a:pt x="1981607" y="6527800"/>
                  <a:pt x="1985196" y="6527800"/>
                </a:cubicBezTo>
                <a:cubicBezTo>
                  <a:pt x="1988786" y="6521450"/>
                  <a:pt x="1992376" y="6518276"/>
                  <a:pt x="1990581" y="6511925"/>
                </a:cubicBezTo>
                <a:cubicBezTo>
                  <a:pt x="1990581" y="6508750"/>
                  <a:pt x="1992376" y="6505575"/>
                  <a:pt x="1992376" y="6502400"/>
                </a:cubicBezTo>
                <a:cubicBezTo>
                  <a:pt x="1994171" y="6499225"/>
                  <a:pt x="1994171" y="6492875"/>
                  <a:pt x="1994171" y="6486525"/>
                </a:cubicBezTo>
                <a:cubicBezTo>
                  <a:pt x="1995966" y="6473825"/>
                  <a:pt x="1995966" y="6461125"/>
                  <a:pt x="2001351" y="6448426"/>
                </a:cubicBezTo>
                <a:cubicBezTo>
                  <a:pt x="2004941" y="6442076"/>
                  <a:pt x="2006736" y="6435725"/>
                  <a:pt x="2004941" y="6429375"/>
                </a:cubicBezTo>
                <a:cubicBezTo>
                  <a:pt x="2004941" y="6426200"/>
                  <a:pt x="2004941" y="6423025"/>
                  <a:pt x="2006736" y="6419851"/>
                </a:cubicBezTo>
                <a:cubicBezTo>
                  <a:pt x="2012120" y="6410325"/>
                  <a:pt x="2008531" y="6397625"/>
                  <a:pt x="2012120" y="6388100"/>
                </a:cubicBezTo>
                <a:cubicBezTo>
                  <a:pt x="2012120" y="6381750"/>
                  <a:pt x="2004941" y="6378576"/>
                  <a:pt x="2008531" y="6372226"/>
                </a:cubicBezTo>
                <a:cubicBezTo>
                  <a:pt x="2010326" y="6365876"/>
                  <a:pt x="2010326" y="6362700"/>
                  <a:pt x="2012120" y="6356350"/>
                </a:cubicBezTo>
                <a:cubicBezTo>
                  <a:pt x="2015710" y="6346825"/>
                  <a:pt x="2013915" y="6343651"/>
                  <a:pt x="2010326" y="6334125"/>
                </a:cubicBezTo>
                <a:cubicBezTo>
                  <a:pt x="2008531" y="6334125"/>
                  <a:pt x="2008531" y="6334125"/>
                  <a:pt x="2008531" y="6334125"/>
                </a:cubicBezTo>
                <a:cubicBezTo>
                  <a:pt x="2008531" y="6327775"/>
                  <a:pt x="2008531" y="6324600"/>
                  <a:pt x="2008531" y="6318250"/>
                </a:cubicBezTo>
                <a:cubicBezTo>
                  <a:pt x="2008531" y="6315075"/>
                  <a:pt x="2010326" y="6311900"/>
                  <a:pt x="2010326" y="6308726"/>
                </a:cubicBezTo>
                <a:cubicBezTo>
                  <a:pt x="2010326" y="6299200"/>
                  <a:pt x="2010326" y="6292850"/>
                  <a:pt x="2008531" y="6283325"/>
                </a:cubicBezTo>
                <a:cubicBezTo>
                  <a:pt x="2006736" y="6280150"/>
                  <a:pt x="2006736" y="6276975"/>
                  <a:pt x="2008531" y="6273800"/>
                </a:cubicBezTo>
                <a:cubicBezTo>
                  <a:pt x="2010326" y="6264275"/>
                  <a:pt x="2006736" y="6257925"/>
                  <a:pt x="2004941" y="6248400"/>
                </a:cubicBezTo>
                <a:cubicBezTo>
                  <a:pt x="2003146" y="6245225"/>
                  <a:pt x="2001351" y="6242050"/>
                  <a:pt x="2004941" y="6235700"/>
                </a:cubicBezTo>
                <a:cubicBezTo>
                  <a:pt x="2004941" y="6235700"/>
                  <a:pt x="2006736" y="6232526"/>
                  <a:pt x="2006736" y="6232526"/>
                </a:cubicBezTo>
                <a:cubicBezTo>
                  <a:pt x="2004941" y="6223000"/>
                  <a:pt x="2006736" y="6210300"/>
                  <a:pt x="2001351" y="6200775"/>
                </a:cubicBezTo>
                <a:cubicBezTo>
                  <a:pt x="1999556" y="6200775"/>
                  <a:pt x="1999556" y="6200775"/>
                  <a:pt x="1999556" y="6197600"/>
                </a:cubicBezTo>
                <a:cubicBezTo>
                  <a:pt x="2003146" y="6191251"/>
                  <a:pt x="1997761" y="6184901"/>
                  <a:pt x="1999556" y="6175375"/>
                </a:cubicBezTo>
                <a:cubicBezTo>
                  <a:pt x="1999556" y="6172200"/>
                  <a:pt x="1999556" y="6165850"/>
                  <a:pt x="1999556" y="6162675"/>
                </a:cubicBezTo>
                <a:cubicBezTo>
                  <a:pt x="2001351" y="6156326"/>
                  <a:pt x="2004941" y="6149976"/>
                  <a:pt x="2006736" y="6140450"/>
                </a:cubicBezTo>
                <a:cubicBezTo>
                  <a:pt x="2006736" y="6134100"/>
                  <a:pt x="2006736" y="6127750"/>
                  <a:pt x="2010326" y="6121400"/>
                </a:cubicBezTo>
                <a:cubicBezTo>
                  <a:pt x="2012120" y="6115051"/>
                  <a:pt x="2013915" y="6108701"/>
                  <a:pt x="2015710" y="6102351"/>
                </a:cubicBezTo>
                <a:cubicBezTo>
                  <a:pt x="2015710" y="6099175"/>
                  <a:pt x="2015710" y="6092825"/>
                  <a:pt x="2015710" y="6089650"/>
                </a:cubicBezTo>
                <a:cubicBezTo>
                  <a:pt x="2017505" y="6086475"/>
                  <a:pt x="2017505" y="6083300"/>
                  <a:pt x="2019300" y="6076950"/>
                </a:cubicBezTo>
                <a:cubicBezTo>
                  <a:pt x="2017505" y="6073776"/>
                  <a:pt x="2015710" y="6070600"/>
                  <a:pt x="2012120" y="6067426"/>
                </a:cubicBezTo>
                <a:cubicBezTo>
                  <a:pt x="2008531" y="6057900"/>
                  <a:pt x="2010326" y="6048375"/>
                  <a:pt x="2012120" y="6038851"/>
                </a:cubicBezTo>
                <a:cubicBezTo>
                  <a:pt x="2012120" y="6035675"/>
                  <a:pt x="2012120" y="6029325"/>
                  <a:pt x="2008531" y="6026151"/>
                </a:cubicBezTo>
                <a:cubicBezTo>
                  <a:pt x="2004941" y="6019800"/>
                  <a:pt x="2003146" y="6010275"/>
                  <a:pt x="2006736" y="6000750"/>
                </a:cubicBezTo>
                <a:cubicBezTo>
                  <a:pt x="2006736" y="5997576"/>
                  <a:pt x="2006736" y="5994400"/>
                  <a:pt x="2004941" y="5988050"/>
                </a:cubicBezTo>
                <a:cubicBezTo>
                  <a:pt x="2003146" y="5981700"/>
                  <a:pt x="2003146" y="5975350"/>
                  <a:pt x="2001351" y="5972175"/>
                </a:cubicBezTo>
                <a:cubicBezTo>
                  <a:pt x="1999556" y="5965825"/>
                  <a:pt x="1997761" y="5959475"/>
                  <a:pt x="1997761" y="5953125"/>
                </a:cubicBezTo>
                <a:cubicBezTo>
                  <a:pt x="1995966" y="5940425"/>
                  <a:pt x="1992376" y="5930900"/>
                  <a:pt x="1986991" y="5918200"/>
                </a:cubicBezTo>
                <a:cubicBezTo>
                  <a:pt x="1986991" y="5915026"/>
                  <a:pt x="1986991" y="5911850"/>
                  <a:pt x="1985196" y="5908675"/>
                </a:cubicBezTo>
                <a:cubicBezTo>
                  <a:pt x="1985196" y="5908675"/>
                  <a:pt x="1986991" y="5905500"/>
                  <a:pt x="1986991" y="5902325"/>
                </a:cubicBezTo>
                <a:cubicBezTo>
                  <a:pt x="1986991" y="5895975"/>
                  <a:pt x="1988786" y="5892800"/>
                  <a:pt x="1994171" y="5889625"/>
                </a:cubicBezTo>
                <a:cubicBezTo>
                  <a:pt x="1994171" y="5886451"/>
                  <a:pt x="1992376" y="5886451"/>
                  <a:pt x="1992376" y="5883275"/>
                </a:cubicBezTo>
                <a:cubicBezTo>
                  <a:pt x="1988786" y="5880101"/>
                  <a:pt x="1986991" y="5876925"/>
                  <a:pt x="1988786" y="5870575"/>
                </a:cubicBezTo>
                <a:cubicBezTo>
                  <a:pt x="1990581" y="5867400"/>
                  <a:pt x="1990581" y="5861050"/>
                  <a:pt x="1985196" y="5857875"/>
                </a:cubicBezTo>
                <a:cubicBezTo>
                  <a:pt x="1985196" y="5857875"/>
                  <a:pt x="1983402" y="5854700"/>
                  <a:pt x="1983402" y="5854700"/>
                </a:cubicBezTo>
                <a:cubicBezTo>
                  <a:pt x="1981607" y="5848350"/>
                  <a:pt x="1979812" y="5842000"/>
                  <a:pt x="1978017" y="5835650"/>
                </a:cubicBezTo>
                <a:cubicBezTo>
                  <a:pt x="1976222" y="5829300"/>
                  <a:pt x="1978017" y="5822950"/>
                  <a:pt x="1979812" y="5816600"/>
                </a:cubicBezTo>
                <a:cubicBezTo>
                  <a:pt x="1981607" y="5813425"/>
                  <a:pt x="1981607" y="5810251"/>
                  <a:pt x="1979812" y="5807075"/>
                </a:cubicBezTo>
                <a:cubicBezTo>
                  <a:pt x="1979812" y="5803901"/>
                  <a:pt x="1979812" y="5800725"/>
                  <a:pt x="1979812" y="5797551"/>
                </a:cubicBezTo>
                <a:cubicBezTo>
                  <a:pt x="1978017" y="5788025"/>
                  <a:pt x="1979812" y="5778500"/>
                  <a:pt x="1969042" y="5772150"/>
                </a:cubicBezTo>
                <a:cubicBezTo>
                  <a:pt x="1969042" y="5768976"/>
                  <a:pt x="1967247" y="5765800"/>
                  <a:pt x="1967247" y="5765800"/>
                </a:cubicBezTo>
                <a:cubicBezTo>
                  <a:pt x="1969042" y="5759450"/>
                  <a:pt x="1967247" y="5756275"/>
                  <a:pt x="1965452" y="5749925"/>
                </a:cubicBezTo>
                <a:cubicBezTo>
                  <a:pt x="1958272" y="5737225"/>
                  <a:pt x="1960067" y="5724525"/>
                  <a:pt x="1956478" y="5711825"/>
                </a:cubicBezTo>
                <a:cubicBezTo>
                  <a:pt x="1956478" y="5708650"/>
                  <a:pt x="1956478" y="5705475"/>
                  <a:pt x="1956478" y="5705475"/>
                </a:cubicBezTo>
                <a:cubicBezTo>
                  <a:pt x="1958272" y="5695950"/>
                  <a:pt x="1960067" y="5683250"/>
                  <a:pt x="1952888" y="5673725"/>
                </a:cubicBezTo>
                <a:cubicBezTo>
                  <a:pt x="1951093" y="5670550"/>
                  <a:pt x="1952888" y="5664200"/>
                  <a:pt x="1956478" y="5661025"/>
                </a:cubicBezTo>
                <a:cubicBezTo>
                  <a:pt x="1960067" y="5657850"/>
                  <a:pt x="1961862" y="5651500"/>
                  <a:pt x="1961862" y="5648325"/>
                </a:cubicBezTo>
                <a:cubicBezTo>
                  <a:pt x="1963657" y="5645150"/>
                  <a:pt x="1965452" y="5641975"/>
                  <a:pt x="1965452" y="5638800"/>
                </a:cubicBezTo>
                <a:cubicBezTo>
                  <a:pt x="1965452" y="5635625"/>
                  <a:pt x="1967247" y="5635625"/>
                  <a:pt x="1967247" y="5632450"/>
                </a:cubicBezTo>
                <a:cubicBezTo>
                  <a:pt x="1967247" y="5626100"/>
                  <a:pt x="1965452" y="5619750"/>
                  <a:pt x="1963657" y="5610225"/>
                </a:cubicBezTo>
                <a:cubicBezTo>
                  <a:pt x="1965452" y="5597525"/>
                  <a:pt x="1961862" y="5588000"/>
                  <a:pt x="1958272" y="5578475"/>
                </a:cubicBezTo>
                <a:cubicBezTo>
                  <a:pt x="1958272" y="5575300"/>
                  <a:pt x="1958272" y="5572125"/>
                  <a:pt x="1958272" y="5565775"/>
                </a:cubicBezTo>
                <a:cubicBezTo>
                  <a:pt x="1958272" y="5562600"/>
                  <a:pt x="1958272" y="5556250"/>
                  <a:pt x="1958272" y="5553075"/>
                </a:cubicBezTo>
                <a:cubicBezTo>
                  <a:pt x="1958272" y="5549900"/>
                  <a:pt x="1958272" y="5546725"/>
                  <a:pt x="1958272" y="5543550"/>
                </a:cubicBezTo>
                <a:cubicBezTo>
                  <a:pt x="1960067" y="5540375"/>
                  <a:pt x="1960067" y="5534025"/>
                  <a:pt x="1961862" y="5530850"/>
                </a:cubicBezTo>
                <a:cubicBezTo>
                  <a:pt x="1965452" y="5521325"/>
                  <a:pt x="1965452" y="5508625"/>
                  <a:pt x="1974427" y="5499100"/>
                </a:cubicBezTo>
                <a:cubicBezTo>
                  <a:pt x="1976222" y="5499100"/>
                  <a:pt x="1974427" y="5492750"/>
                  <a:pt x="1974427" y="5489575"/>
                </a:cubicBezTo>
                <a:cubicBezTo>
                  <a:pt x="1974427" y="5483225"/>
                  <a:pt x="1972632" y="5476875"/>
                  <a:pt x="1972632" y="5467350"/>
                </a:cubicBezTo>
                <a:cubicBezTo>
                  <a:pt x="1974427" y="5467350"/>
                  <a:pt x="1976222" y="5467350"/>
                  <a:pt x="1978017" y="5464175"/>
                </a:cubicBezTo>
                <a:cubicBezTo>
                  <a:pt x="1976222" y="5457825"/>
                  <a:pt x="1979812" y="5451475"/>
                  <a:pt x="1983402" y="5445125"/>
                </a:cubicBezTo>
                <a:cubicBezTo>
                  <a:pt x="1985196" y="5435600"/>
                  <a:pt x="1986991" y="5426075"/>
                  <a:pt x="1983402" y="5419725"/>
                </a:cubicBezTo>
                <a:cubicBezTo>
                  <a:pt x="1983402" y="5416550"/>
                  <a:pt x="1983402" y="5413375"/>
                  <a:pt x="1983402" y="5413375"/>
                </a:cubicBezTo>
                <a:cubicBezTo>
                  <a:pt x="1983402" y="5407025"/>
                  <a:pt x="1983402" y="5403850"/>
                  <a:pt x="1981607" y="5397500"/>
                </a:cubicBezTo>
                <a:cubicBezTo>
                  <a:pt x="1981607" y="5397500"/>
                  <a:pt x="1981607" y="5397500"/>
                  <a:pt x="1981607" y="5394325"/>
                </a:cubicBezTo>
                <a:cubicBezTo>
                  <a:pt x="1983402" y="5387975"/>
                  <a:pt x="1981607" y="5381625"/>
                  <a:pt x="1978017" y="5372100"/>
                </a:cubicBezTo>
                <a:cubicBezTo>
                  <a:pt x="1978017" y="5372100"/>
                  <a:pt x="1976222" y="5368925"/>
                  <a:pt x="1978017" y="5368925"/>
                </a:cubicBezTo>
                <a:cubicBezTo>
                  <a:pt x="1981607" y="5356225"/>
                  <a:pt x="1978017" y="5346700"/>
                  <a:pt x="1981607" y="5337175"/>
                </a:cubicBezTo>
                <a:cubicBezTo>
                  <a:pt x="1985196" y="5334000"/>
                  <a:pt x="1988786" y="5327650"/>
                  <a:pt x="1986991" y="5324475"/>
                </a:cubicBezTo>
                <a:cubicBezTo>
                  <a:pt x="1985196" y="5324475"/>
                  <a:pt x="1983402" y="5321300"/>
                  <a:pt x="1983402" y="5321300"/>
                </a:cubicBezTo>
                <a:cubicBezTo>
                  <a:pt x="1979812" y="5308600"/>
                  <a:pt x="1970837" y="5302250"/>
                  <a:pt x="1961862" y="5295900"/>
                </a:cubicBezTo>
                <a:cubicBezTo>
                  <a:pt x="1958272" y="5292725"/>
                  <a:pt x="1956478" y="5289550"/>
                  <a:pt x="1956478" y="5286375"/>
                </a:cubicBezTo>
                <a:cubicBezTo>
                  <a:pt x="1956478" y="5283200"/>
                  <a:pt x="1956478" y="5276850"/>
                  <a:pt x="1956478" y="5273675"/>
                </a:cubicBezTo>
                <a:cubicBezTo>
                  <a:pt x="1956478" y="5270500"/>
                  <a:pt x="1956478" y="5264150"/>
                  <a:pt x="1960067" y="5260975"/>
                </a:cubicBezTo>
                <a:cubicBezTo>
                  <a:pt x="1963657" y="5254625"/>
                  <a:pt x="1965452" y="5248275"/>
                  <a:pt x="1963657" y="5241925"/>
                </a:cubicBezTo>
                <a:cubicBezTo>
                  <a:pt x="1961862" y="5238750"/>
                  <a:pt x="1961862" y="5238750"/>
                  <a:pt x="1963657" y="5235575"/>
                </a:cubicBezTo>
                <a:cubicBezTo>
                  <a:pt x="1967247" y="5226050"/>
                  <a:pt x="1967247" y="5216525"/>
                  <a:pt x="1961862" y="5207000"/>
                </a:cubicBezTo>
                <a:cubicBezTo>
                  <a:pt x="1961862" y="5207000"/>
                  <a:pt x="1961862" y="5203825"/>
                  <a:pt x="1961862" y="5200650"/>
                </a:cubicBezTo>
                <a:cubicBezTo>
                  <a:pt x="1961862" y="5194300"/>
                  <a:pt x="1960067" y="5187950"/>
                  <a:pt x="1956478" y="5178425"/>
                </a:cubicBezTo>
                <a:cubicBezTo>
                  <a:pt x="1949298" y="5172075"/>
                  <a:pt x="1943913" y="5159375"/>
                  <a:pt x="1943913" y="5149850"/>
                </a:cubicBezTo>
                <a:cubicBezTo>
                  <a:pt x="1943913" y="5149850"/>
                  <a:pt x="1943913" y="5146675"/>
                  <a:pt x="1942118" y="5146675"/>
                </a:cubicBezTo>
                <a:cubicBezTo>
                  <a:pt x="1938528" y="5140325"/>
                  <a:pt x="1940323" y="5133975"/>
                  <a:pt x="1940323" y="5127625"/>
                </a:cubicBezTo>
                <a:cubicBezTo>
                  <a:pt x="1940323" y="5127625"/>
                  <a:pt x="1940323" y="5124450"/>
                  <a:pt x="1940323" y="5124450"/>
                </a:cubicBezTo>
                <a:cubicBezTo>
                  <a:pt x="1936733" y="5114925"/>
                  <a:pt x="1933143" y="5105400"/>
                  <a:pt x="1929554" y="5099050"/>
                </a:cubicBezTo>
                <a:cubicBezTo>
                  <a:pt x="1927759" y="5092700"/>
                  <a:pt x="1924169" y="5092700"/>
                  <a:pt x="1922374" y="5089525"/>
                </a:cubicBezTo>
                <a:cubicBezTo>
                  <a:pt x="1920579" y="5086350"/>
                  <a:pt x="1918784" y="5083175"/>
                  <a:pt x="1918784" y="5083175"/>
                </a:cubicBezTo>
                <a:cubicBezTo>
                  <a:pt x="1918784" y="5076825"/>
                  <a:pt x="1915194" y="5070475"/>
                  <a:pt x="1916989" y="5064125"/>
                </a:cubicBezTo>
                <a:cubicBezTo>
                  <a:pt x="1916989" y="5060950"/>
                  <a:pt x="1916989" y="5057775"/>
                  <a:pt x="1915194" y="5057775"/>
                </a:cubicBezTo>
                <a:cubicBezTo>
                  <a:pt x="1915194" y="5051425"/>
                  <a:pt x="1915194" y="5048250"/>
                  <a:pt x="1916989" y="5045075"/>
                </a:cubicBezTo>
                <a:cubicBezTo>
                  <a:pt x="1918784" y="5038725"/>
                  <a:pt x="1918784" y="5032375"/>
                  <a:pt x="1915194" y="5026025"/>
                </a:cubicBezTo>
                <a:cubicBezTo>
                  <a:pt x="1913399" y="5022850"/>
                  <a:pt x="1913399" y="5019675"/>
                  <a:pt x="1913399" y="5019675"/>
                </a:cubicBezTo>
                <a:cubicBezTo>
                  <a:pt x="1913399" y="5013325"/>
                  <a:pt x="1913399" y="5010150"/>
                  <a:pt x="1911604" y="5003800"/>
                </a:cubicBezTo>
                <a:cubicBezTo>
                  <a:pt x="1911604" y="5003800"/>
                  <a:pt x="1911604" y="5000625"/>
                  <a:pt x="1909809" y="4997450"/>
                </a:cubicBezTo>
                <a:cubicBezTo>
                  <a:pt x="1906219" y="4997450"/>
                  <a:pt x="1904424" y="4994275"/>
                  <a:pt x="1902630" y="4994275"/>
                </a:cubicBezTo>
                <a:cubicBezTo>
                  <a:pt x="1897245" y="4991100"/>
                  <a:pt x="1897245" y="4987925"/>
                  <a:pt x="1897245" y="4984750"/>
                </a:cubicBezTo>
                <a:cubicBezTo>
                  <a:pt x="1897245" y="4972050"/>
                  <a:pt x="1891860" y="4959350"/>
                  <a:pt x="1884680" y="4946650"/>
                </a:cubicBezTo>
                <a:cubicBezTo>
                  <a:pt x="1884680" y="4943475"/>
                  <a:pt x="1882885" y="4943475"/>
                  <a:pt x="1882885" y="4940300"/>
                </a:cubicBezTo>
                <a:cubicBezTo>
                  <a:pt x="1884680" y="4933950"/>
                  <a:pt x="1882885" y="4927600"/>
                  <a:pt x="1886475" y="4921250"/>
                </a:cubicBezTo>
                <a:cubicBezTo>
                  <a:pt x="1886475" y="4918075"/>
                  <a:pt x="1886475" y="4914900"/>
                  <a:pt x="1886475" y="4914900"/>
                </a:cubicBezTo>
                <a:cubicBezTo>
                  <a:pt x="1886475" y="4908550"/>
                  <a:pt x="1888270" y="4902200"/>
                  <a:pt x="1893655" y="4899025"/>
                </a:cubicBezTo>
                <a:cubicBezTo>
                  <a:pt x="1899040" y="4892675"/>
                  <a:pt x="1900835" y="4889500"/>
                  <a:pt x="1897245" y="4883150"/>
                </a:cubicBezTo>
                <a:cubicBezTo>
                  <a:pt x="1897245" y="4879975"/>
                  <a:pt x="1895450" y="4876800"/>
                  <a:pt x="1895450" y="4876800"/>
                </a:cubicBezTo>
                <a:cubicBezTo>
                  <a:pt x="1893655" y="4873625"/>
                  <a:pt x="1891860" y="4870450"/>
                  <a:pt x="1895450" y="4867275"/>
                </a:cubicBezTo>
                <a:cubicBezTo>
                  <a:pt x="1895450" y="4867275"/>
                  <a:pt x="1895450" y="4864100"/>
                  <a:pt x="1895450" y="4860925"/>
                </a:cubicBezTo>
                <a:cubicBezTo>
                  <a:pt x="1897245" y="4857750"/>
                  <a:pt x="1899040" y="4851400"/>
                  <a:pt x="1904424" y="4848225"/>
                </a:cubicBezTo>
                <a:cubicBezTo>
                  <a:pt x="1902630" y="4848225"/>
                  <a:pt x="1902630" y="4845050"/>
                  <a:pt x="1902630" y="4845050"/>
                </a:cubicBezTo>
                <a:cubicBezTo>
                  <a:pt x="1900835" y="4835525"/>
                  <a:pt x="1900835" y="4829175"/>
                  <a:pt x="1908014" y="4826000"/>
                </a:cubicBezTo>
                <a:cubicBezTo>
                  <a:pt x="1909809" y="4826000"/>
                  <a:pt x="1909809" y="4819650"/>
                  <a:pt x="1909809" y="4819650"/>
                </a:cubicBezTo>
                <a:cubicBezTo>
                  <a:pt x="1908014" y="4813300"/>
                  <a:pt x="1909809" y="4810125"/>
                  <a:pt x="1913399" y="4806950"/>
                </a:cubicBezTo>
                <a:cubicBezTo>
                  <a:pt x="1916989" y="4800600"/>
                  <a:pt x="1916989" y="4794250"/>
                  <a:pt x="1915194" y="4787900"/>
                </a:cubicBezTo>
                <a:cubicBezTo>
                  <a:pt x="1913399" y="4784725"/>
                  <a:pt x="1915194" y="4778375"/>
                  <a:pt x="1915194" y="4775200"/>
                </a:cubicBezTo>
                <a:cubicBezTo>
                  <a:pt x="1915194" y="4768850"/>
                  <a:pt x="1916989" y="4762500"/>
                  <a:pt x="1911604" y="4756150"/>
                </a:cubicBezTo>
                <a:cubicBezTo>
                  <a:pt x="1908014" y="4752975"/>
                  <a:pt x="1909809" y="4749800"/>
                  <a:pt x="1913399" y="4746625"/>
                </a:cubicBezTo>
                <a:cubicBezTo>
                  <a:pt x="1918784" y="4740275"/>
                  <a:pt x="1918784" y="4737100"/>
                  <a:pt x="1913399" y="4730750"/>
                </a:cubicBezTo>
                <a:cubicBezTo>
                  <a:pt x="1909809" y="4727575"/>
                  <a:pt x="1906219" y="4724400"/>
                  <a:pt x="1902630" y="4718050"/>
                </a:cubicBezTo>
                <a:cubicBezTo>
                  <a:pt x="1900835" y="4714875"/>
                  <a:pt x="1899040" y="4708525"/>
                  <a:pt x="1900835" y="4702175"/>
                </a:cubicBezTo>
                <a:cubicBezTo>
                  <a:pt x="1900835" y="4695825"/>
                  <a:pt x="1899040" y="4692650"/>
                  <a:pt x="1893655" y="4686300"/>
                </a:cubicBezTo>
                <a:cubicBezTo>
                  <a:pt x="1891860" y="4683125"/>
                  <a:pt x="1890065" y="4679950"/>
                  <a:pt x="1888270" y="4676775"/>
                </a:cubicBezTo>
                <a:cubicBezTo>
                  <a:pt x="1886475" y="4670425"/>
                  <a:pt x="1884680" y="4664075"/>
                  <a:pt x="1882885" y="4657725"/>
                </a:cubicBezTo>
                <a:cubicBezTo>
                  <a:pt x="1886475" y="4657725"/>
                  <a:pt x="1886475" y="4651375"/>
                  <a:pt x="1886475" y="4648200"/>
                </a:cubicBezTo>
                <a:cubicBezTo>
                  <a:pt x="1884680" y="4629150"/>
                  <a:pt x="1890065" y="4610100"/>
                  <a:pt x="1902630" y="4594225"/>
                </a:cubicBezTo>
                <a:cubicBezTo>
                  <a:pt x="1904424" y="4591050"/>
                  <a:pt x="1908014" y="4587875"/>
                  <a:pt x="1909809" y="4584700"/>
                </a:cubicBezTo>
                <a:cubicBezTo>
                  <a:pt x="1913399" y="4584700"/>
                  <a:pt x="1915194" y="4581525"/>
                  <a:pt x="1916989" y="4578350"/>
                </a:cubicBezTo>
                <a:cubicBezTo>
                  <a:pt x="1920579" y="4572000"/>
                  <a:pt x="1922374" y="4565650"/>
                  <a:pt x="1927759" y="4559300"/>
                </a:cubicBezTo>
                <a:cubicBezTo>
                  <a:pt x="1931348" y="4556125"/>
                  <a:pt x="1929554" y="4549775"/>
                  <a:pt x="1931348" y="4546600"/>
                </a:cubicBezTo>
                <a:cubicBezTo>
                  <a:pt x="1933143" y="4537075"/>
                  <a:pt x="1936733" y="4527550"/>
                  <a:pt x="1942118" y="4518025"/>
                </a:cubicBezTo>
                <a:cubicBezTo>
                  <a:pt x="1945708" y="4511675"/>
                  <a:pt x="1945708" y="4502150"/>
                  <a:pt x="1945708" y="4495800"/>
                </a:cubicBezTo>
                <a:cubicBezTo>
                  <a:pt x="1945708" y="4492625"/>
                  <a:pt x="1943913" y="4486275"/>
                  <a:pt x="1949298" y="4483100"/>
                </a:cubicBezTo>
                <a:cubicBezTo>
                  <a:pt x="1951093" y="4483100"/>
                  <a:pt x="1951093" y="4479925"/>
                  <a:pt x="1951093" y="4476750"/>
                </a:cubicBezTo>
                <a:cubicBezTo>
                  <a:pt x="1952888" y="4476750"/>
                  <a:pt x="1951093" y="4473575"/>
                  <a:pt x="1952888" y="4473575"/>
                </a:cubicBezTo>
                <a:cubicBezTo>
                  <a:pt x="1961862" y="4460875"/>
                  <a:pt x="1954683" y="4451350"/>
                  <a:pt x="1949298" y="4441825"/>
                </a:cubicBezTo>
                <a:cubicBezTo>
                  <a:pt x="1947503" y="4438650"/>
                  <a:pt x="1945708" y="4438650"/>
                  <a:pt x="1943913" y="4435475"/>
                </a:cubicBezTo>
                <a:cubicBezTo>
                  <a:pt x="1938528" y="4429125"/>
                  <a:pt x="1938528" y="4425950"/>
                  <a:pt x="1942118" y="4419600"/>
                </a:cubicBezTo>
                <a:cubicBezTo>
                  <a:pt x="1940323" y="4416425"/>
                  <a:pt x="1938528" y="4413250"/>
                  <a:pt x="1938528" y="4406900"/>
                </a:cubicBezTo>
                <a:cubicBezTo>
                  <a:pt x="1942118" y="4406900"/>
                  <a:pt x="1940323" y="4397375"/>
                  <a:pt x="1938528" y="4394200"/>
                </a:cubicBezTo>
                <a:cubicBezTo>
                  <a:pt x="1934938" y="4391025"/>
                  <a:pt x="1933143" y="4391025"/>
                  <a:pt x="1931348" y="4387850"/>
                </a:cubicBezTo>
                <a:cubicBezTo>
                  <a:pt x="1927759" y="4381500"/>
                  <a:pt x="1924169" y="4371975"/>
                  <a:pt x="1920579" y="4365625"/>
                </a:cubicBezTo>
                <a:cubicBezTo>
                  <a:pt x="1918784" y="4359275"/>
                  <a:pt x="1918784" y="4356100"/>
                  <a:pt x="1916989" y="4349750"/>
                </a:cubicBezTo>
                <a:cubicBezTo>
                  <a:pt x="1916989" y="4343400"/>
                  <a:pt x="1911604" y="4333875"/>
                  <a:pt x="1913399" y="4324350"/>
                </a:cubicBezTo>
                <a:cubicBezTo>
                  <a:pt x="1908014" y="4308475"/>
                  <a:pt x="1913399" y="4292600"/>
                  <a:pt x="1913399" y="4279900"/>
                </a:cubicBezTo>
                <a:cubicBezTo>
                  <a:pt x="1911604" y="4273550"/>
                  <a:pt x="1911604" y="4264025"/>
                  <a:pt x="1913399" y="4257675"/>
                </a:cubicBezTo>
                <a:cubicBezTo>
                  <a:pt x="1913399" y="4257675"/>
                  <a:pt x="1913399" y="4254500"/>
                  <a:pt x="1915194" y="4254500"/>
                </a:cubicBezTo>
                <a:cubicBezTo>
                  <a:pt x="1918784" y="4248150"/>
                  <a:pt x="1918784" y="4244975"/>
                  <a:pt x="1918784" y="4241800"/>
                </a:cubicBezTo>
                <a:cubicBezTo>
                  <a:pt x="1918784" y="4238625"/>
                  <a:pt x="1918784" y="4235450"/>
                  <a:pt x="1920579" y="4235450"/>
                </a:cubicBezTo>
                <a:cubicBezTo>
                  <a:pt x="1925964" y="4229100"/>
                  <a:pt x="1924169" y="4225925"/>
                  <a:pt x="1918784" y="4219575"/>
                </a:cubicBezTo>
                <a:cubicBezTo>
                  <a:pt x="1918784" y="4219575"/>
                  <a:pt x="1920579" y="4216400"/>
                  <a:pt x="1920579" y="4216400"/>
                </a:cubicBezTo>
                <a:cubicBezTo>
                  <a:pt x="1922374" y="4213225"/>
                  <a:pt x="1922374" y="4210050"/>
                  <a:pt x="1918784" y="4206875"/>
                </a:cubicBezTo>
                <a:cubicBezTo>
                  <a:pt x="1909809" y="4197350"/>
                  <a:pt x="1906219" y="4187825"/>
                  <a:pt x="1904424" y="4175125"/>
                </a:cubicBezTo>
                <a:cubicBezTo>
                  <a:pt x="1904424" y="4175125"/>
                  <a:pt x="1904424" y="4175125"/>
                  <a:pt x="1904424" y="4171950"/>
                </a:cubicBezTo>
                <a:cubicBezTo>
                  <a:pt x="1908014" y="4165600"/>
                  <a:pt x="1906219" y="4159250"/>
                  <a:pt x="1908014" y="4149725"/>
                </a:cubicBezTo>
                <a:cubicBezTo>
                  <a:pt x="1909809" y="4146550"/>
                  <a:pt x="1908014" y="4143375"/>
                  <a:pt x="1908014" y="4137025"/>
                </a:cubicBezTo>
                <a:cubicBezTo>
                  <a:pt x="1909809" y="4133850"/>
                  <a:pt x="1913399" y="4127500"/>
                  <a:pt x="1915194" y="4124325"/>
                </a:cubicBezTo>
                <a:cubicBezTo>
                  <a:pt x="1911604" y="4117975"/>
                  <a:pt x="1909809" y="4114800"/>
                  <a:pt x="1913399" y="4108450"/>
                </a:cubicBezTo>
                <a:cubicBezTo>
                  <a:pt x="1913399" y="4108450"/>
                  <a:pt x="1911604" y="4105275"/>
                  <a:pt x="1911604" y="4102100"/>
                </a:cubicBezTo>
                <a:cubicBezTo>
                  <a:pt x="1911604" y="4098925"/>
                  <a:pt x="1913399" y="4095750"/>
                  <a:pt x="1913399" y="4089400"/>
                </a:cubicBezTo>
                <a:cubicBezTo>
                  <a:pt x="1913399" y="4089400"/>
                  <a:pt x="1915194" y="4086225"/>
                  <a:pt x="1915194" y="4086225"/>
                </a:cubicBezTo>
                <a:cubicBezTo>
                  <a:pt x="1915194" y="4076700"/>
                  <a:pt x="1913399" y="4067175"/>
                  <a:pt x="1911604" y="4054475"/>
                </a:cubicBezTo>
                <a:cubicBezTo>
                  <a:pt x="1911604" y="4051300"/>
                  <a:pt x="1909809" y="4048125"/>
                  <a:pt x="1909809" y="4041775"/>
                </a:cubicBezTo>
                <a:cubicBezTo>
                  <a:pt x="1911604" y="4035425"/>
                  <a:pt x="1909809" y="4029075"/>
                  <a:pt x="1915194" y="4022725"/>
                </a:cubicBezTo>
                <a:cubicBezTo>
                  <a:pt x="1915194" y="4022725"/>
                  <a:pt x="1915194" y="4019550"/>
                  <a:pt x="1915194" y="4019550"/>
                </a:cubicBezTo>
                <a:cubicBezTo>
                  <a:pt x="1915194" y="4013200"/>
                  <a:pt x="1915194" y="4006850"/>
                  <a:pt x="1913399" y="4000500"/>
                </a:cubicBezTo>
                <a:cubicBezTo>
                  <a:pt x="1913399" y="3997325"/>
                  <a:pt x="1913399" y="3997325"/>
                  <a:pt x="1913399" y="3994150"/>
                </a:cubicBezTo>
                <a:cubicBezTo>
                  <a:pt x="1911604" y="3994150"/>
                  <a:pt x="1911604" y="3990975"/>
                  <a:pt x="1909809" y="3987800"/>
                </a:cubicBezTo>
                <a:cubicBezTo>
                  <a:pt x="1906219" y="3978275"/>
                  <a:pt x="1906219" y="3975100"/>
                  <a:pt x="1915194" y="3968750"/>
                </a:cubicBezTo>
                <a:cubicBezTo>
                  <a:pt x="1915194" y="3943350"/>
                  <a:pt x="1915194" y="3943350"/>
                  <a:pt x="1915194" y="3943350"/>
                </a:cubicBezTo>
                <a:cubicBezTo>
                  <a:pt x="1915194" y="3937000"/>
                  <a:pt x="1918784" y="3933825"/>
                  <a:pt x="1920579" y="3930650"/>
                </a:cubicBezTo>
                <a:cubicBezTo>
                  <a:pt x="1927759" y="3927475"/>
                  <a:pt x="1929554" y="3921125"/>
                  <a:pt x="1925964" y="3914775"/>
                </a:cubicBezTo>
                <a:cubicBezTo>
                  <a:pt x="1925964" y="3911600"/>
                  <a:pt x="1925964" y="3908425"/>
                  <a:pt x="1925964" y="3905250"/>
                </a:cubicBezTo>
                <a:cubicBezTo>
                  <a:pt x="1927759" y="3895725"/>
                  <a:pt x="1927759" y="3889375"/>
                  <a:pt x="1924169" y="3879850"/>
                </a:cubicBezTo>
                <a:cubicBezTo>
                  <a:pt x="1922374" y="3873500"/>
                  <a:pt x="1924169" y="3867150"/>
                  <a:pt x="1924169" y="3860800"/>
                </a:cubicBezTo>
                <a:cubicBezTo>
                  <a:pt x="1924169" y="3857625"/>
                  <a:pt x="1925964" y="3851275"/>
                  <a:pt x="1925964" y="3848100"/>
                </a:cubicBezTo>
                <a:cubicBezTo>
                  <a:pt x="1927759" y="3841750"/>
                  <a:pt x="1927759" y="3838575"/>
                  <a:pt x="1929554" y="3832225"/>
                </a:cubicBezTo>
                <a:cubicBezTo>
                  <a:pt x="1931348" y="3829050"/>
                  <a:pt x="1933143" y="3822700"/>
                  <a:pt x="1934938" y="3816350"/>
                </a:cubicBezTo>
                <a:cubicBezTo>
                  <a:pt x="1933143" y="3813175"/>
                  <a:pt x="1931348" y="3810000"/>
                  <a:pt x="1934938" y="3806825"/>
                </a:cubicBezTo>
                <a:cubicBezTo>
                  <a:pt x="1940323" y="3797300"/>
                  <a:pt x="1936733" y="3787775"/>
                  <a:pt x="1936733" y="3778250"/>
                </a:cubicBezTo>
                <a:cubicBezTo>
                  <a:pt x="1936733" y="3775075"/>
                  <a:pt x="1936733" y="3771900"/>
                  <a:pt x="1936733" y="3765550"/>
                </a:cubicBezTo>
                <a:cubicBezTo>
                  <a:pt x="1936733" y="3759200"/>
                  <a:pt x="1936733" y="3756025"/>
                  <a:pt x="1936733" y="3749675"/>
                </a:cubicBezTo>
                <a:cubicBezTo>
                  <a:pt x="1936733" y="3746500"/>
                  <a:pt x="1934938" y="3746500"/>
                  <a:pt x="1933143" y="3743325"/>
                </a:cubicBezTo>
                <a:cubicBezTo>
                  <a:pt x="1927759" y="3740150"/>
                  <a:pt x="1927759" y="3733800"/>
                  <a:pt x="1927759" y="3727450"/>
                </a:cubicBezTo>
                <a:cubicBezTo>
                  <a:pt x="1929554" y="3724275"/>
                  <a:pt x="1929554" y="3717925"/>
                  <a:pt x="1925964" y="3714750"/>
                </a:cubicBezTo>
                <a:cubicBezTo>
                  <a:pt x="1925964" y="3711575"/>
                  <a:pt x="1924169" y="3708400"/>
                  <a:pt x="1924169" y="3708400"/>
                </a:cubicBezTo>
                <a:cubicBezTo>
                  <a:pt x="1924169" y="3698875"/>
                  <a:pt x="1924169" y="3689350"/>
                  <a:pt x="1927759" y="3679825"/>
                </a:cubicBezTo>
                <a:cubicBezTo>
                  <a:pt x="1929554" y="3673475"/>
                  <a:pt x="1929554" y="3667125"/>
                  <a:pt x="1927759" y="3657600"/>
                </a:cubicBezTo>
                <a:cubicBezTo>
                  <a:pt x="1925964" y="3657600"/>
                  <a:pt x="1927759" y="3654425"/>
                  <a:pt x="1927759" y="3651250"/>
                </a:cubicBezTo>
                <a:cubicBezTo>
                  <a:pt x="1925964" y="3644900"/>
                  <a:pt x="1925964" y="3641725"/>
                  <a:pt x="1925964" y="3638550"/>
                </a:cubicBezTo>
                <a:cubicBezTo>
                  <a:pt x="1924169" y="3632200"/>
                  <a:pt x="1925964" y="3629025"/>
                  <a:pt x="1925964" y="3622675"/>
                </a:cubicBezTo>
                <a:cubicBezTo>
                  <a:pt x="1924169" y="3613150"/>
                  <a:pt x="1924169" y="3600450"/>
                  <a:pt x="1924169" y="3590925"/>
                </a:cubicBezTo>
                <a:cubicBezTo>
                  <a:pt x="1924169" y="3584575"/>
                  <a:pt x="1927759" y="3581400"/>
                  <a:pt x="1929554" y="3575050"/>
                </a:cubicBezTo>
                <a:cubicBezTo>
                  <a:pt x="1929554" y="3575050"/>
                  <a:pt x="1925964" y="3568700"/>
                  <a:pt x="1925964" y="3565525"/>
                </a:cubicBezTo>
                <a:cubicBezTo>
                  <a:pt x="1927759" y="3565525"/>
                  <a:pt x="1931348" y="3562350"/>
                  <a:pt x="1934938" y="3559175"/>
                </a:cubicBezTo>
                <a:cubicBezTo>
                  <a:pt x="1934938" y="3559175"/>
                  <a:pt x="1933143" y="3556000"/>
                  <a:pt x="1933143" y="3552825"/>
                </a:cubicBezTo>
                <a:cubicBezTo>
                  <a:pt x="1931348" y="3549650"/>
                  <a:pt x="1931348" y="3546475"/>
                  <a:pt x="1929554" y="3543300"/>
                </a:cubicBezTo>
                <a:cubicBezTo>
                  <a:pt x="1929554" y="3536950"/>
                  <a:pt x="1929554" y="3530600"/>
                  <a:pt x="1929554" y="3527425"/>
                </a:cubicBezTo>
                <a:cubicBezTo>
                  <a:pt x="1929554" y="3517900"/>
                  <a:pt x="1927759" y="3514725"/>
                  <a:pt x="1922374" y="3508375"/>
                </a:cubicBezTo>
                <a:cubicBezTo>
                  <a:pt x="1925964" y="3498850"/>
                  <a:pt x="1922374" y="3492500"/>
                  <a:pt x="1909809" y="3486150"/>
                </a:cubicBezTo>
                <a:cubicBezTo>
                  <a:pt x="1911604" y="3479800"/>
                  <a:pt x="1913399" y="3473450"/>
                  <a:pt x="1915194" y="3467100"/>
                </a:cubicBezTo>
                <a:cubicBezTo>
                  <a:pt x="1915194" y="3463925"/>
                  <a:pt x="1915194" y="3457575"/>
                  <a:pt x="1913399" y="3454400"/>
                </a:cubicBezTo>
                <a:cubicBezTo>
                  <a:pt x="1909809" y="3444875"/>
                  <a:pt x="1909809" y="3435350"/>
                  <a:pt x="1911604" y="3425825"/>
                </a:cubicBezTo>
                <a:cubicBezTo>
                  <a:pt x="1911604" y="3422650"/>
                  <a:pt x="1911604" y="3416300"/>
                  <a:pt x="1911604" y="3413125"/>
                </a:cubicBezTo>
                <a:cubicBezTo>
                  <a:pt x="1911604" y="3409950"/>
                  <a:pt x="1913399" y="3409950"/>
                  <a:pt x="1913399" y="3406775"/>
                </a:cubicBezTo>
                <a:cubicBezTo>
                  <a:pt x="1908014" y="3397250"/>
                  <a:pt x="1904424" y="3387725"/>
                  <a:pt x="1906219" y="3375025"/>
                </a:cubicBezTo>
                <a:cubicBezTo>
                  <a:pt x="1908014" y="3359150"/>
                  <a:pt x="1909809" y="3340100"/>
                  <a:pt x="1899040" y="3324225"/>
                </a:cubicBezTo>
                <a:cubicBezTo>
                  <a:pt x="1895450" y="3321050"/>
                  <a:pt x="1893655" y="3317875"/>
                  <a:pt x="1895450" y="3311525"/>
                </a:cubicBezTo>
                <a:cubicBezTo>
                  <a:pt x="1897245" y="3305175"/>
                  <a:pt x="1893655" y="3298825"/>
                  <a:pt x="1890065" y="3292475"/>
                </a:cubicBezTo>
                <a:cubicBezTo>
                  <a:pt x="1884680" y="3282950"/>
                  <a:pt x="1886475" y="3282950"/>
                  <a:pt x="1893655" y="3273425"/>
                </a:cubicBezTo>
                <a:cubicBezTo>
                  <a:pt x="1891860" y="3273425"/>
                  <a:pt x="1891860" y="3273425"/>
                  <a:pt x="1891860" y="3270250"/>
                </a:cubicBezTo>
                <a:cubicBezTo>
                  <a:pt x="1890065" y="3257550"/>
                  <a:pt x="1886475" y="3244850"/>
                  <a:pt x="1891860" y="3228975"/>
                </a:cubicBezTo>
                <a:cubicBezTo>
                  <a:pt x="1895450" y="3219450"/>
                  <a:pt x="1895450" y="3206750"/>
                  <a:pt x="1890065" y="3194050"/>
                </a:cubicBezTo>
                <a:cubicBezTo>
                  <a:pt x="1888270" y="3190875"/>
                  <a:pt x="1886475" y="3184525"/>
                  <a:pt x="1886475" y="3178175"/>
                </a:cubicBezTo>
                <a:cubicBezTo>
                  <a:pt x="1886475" y="3171825"/>
                  <a:pt x="1884680" y="3165475"/>
                  <a:pt x="1881090" y="3159125"/>
                </a:cubicBezTo>
                <a:cubicBezTo>
                  <a:pt x="1879295" y="3155950"/>
                  <a:pt x="1879295" y="3152775"/>
                  <a:pt x="1877500" y="3149600"/>
                </a:cubicBezTo>
                <a:cubicBezTo>
                  <a:pt x="1877500" y="3140075"/>
                  <a:pt x="1877500" y="3130550"/>
                  <a:pt x="1875706" y="3117850"/>
                </a:cubicBezTo>
                <a:cubicBezTo>
                  <a:pt x="1875706" y="3114675"/>
                  <a:pt x="1877500" y="3111500"/>
                  <a:pt x="1877500" y="3108325"/>
                </a:cubicBezTo>
                <a:cubicBezTo>
                  <a:pt x="1879295" y="3105150"/>
                  <a:pt x="1879295" y="3098800"/>
                  <a:pt x="1879295" y="3095625"/>
                </a:cubicBezTo>
                <a:cubicBezTo>
                  <a:pt x="1877500" y="3086100"/>
                  <a:pt x="1881090" y="3076575"/>
                  <a:pt x="1884680" y="3070225"/>
                </a:cubicBezTo>
                <a:cubicBezTo>
                  <a:pt x="1886475" y="3067050"/>
                  <a:pt x="1891860" y="3063875"/>
                  <a:pt x="1893655" y="3063875"/>
                </a:cubicBezTo>
                <a:cubicBezTo>
                  <a:pt x="1900835" y="3057525"/>
                  <a:pt x="1902630" y="3054350"/>
                  <a:pt x="1900835" y="3048000"/>
                </a:cubicBezTo>
                <a:cubicBezTo>
                  <a:pt x="1900835" y="3041650"/>
                  <a:pt x="1900835" y="3032125"/>
                  <a:pt x="1897245" y="3025775"/>
                </a:cubicBezTo>
                <a:cubicBezTo>
                  <a:pt x="1899040" y="3016250"/>
                  <a:pt x="1902630" y="3009900"/>
                  <a:pt x="1899040" y="3000375"/>
                </a:cubicBezTo>
                <a:cubicBezTo>
                  <a:pt x="1893655" y="2994025"/>
                  <a:pt x="1895450" y="2984500"/>
                  <a:pt x="1893655" y="2978150"/>
                </a:cubicBezTo>
                <a:cubicBezTo>
                  <a:pt x="1893655" y="2968625"/>
                  <a:pt x="1891860" y="2962275"/>
                  <a:pt x="1899040" y="2959100"/>
                </a:cubicBezTo>
                <a:cubicBezTo>
                  <a:pt x="1893655" y="2949575"/>
                  <a:pt x="1897245" y="2943225"/>
                  <a:pt x="1902630" y="2936875"/>
                </a:cubicBezTo>
                <a:cubicBezTo>
                  <a:pt x="1906219" y="2933700"/>
                  <a:pt x="1909809" y="2927350"/>
                  <a:pt x="1911604" y="2924175"/>
                </a:cubicBezTo>
                <a:cubicBezTo>
                  <a:pt x="1915194" y="2914650"/>
                  <a:pt x="1915194" y="2905125"/>
                  <a:pt x="1911604" y="2898775"/>
                </a:cubicBezTo>
                <a:cubicBezTo>
                  <a:pt x="1908014" y="2889250"/>
                  <a:pt x="1906219" y="2882900"/>
                  <a:pt x="1904424" y="2873375"/>
                </a:cubicBezTo>
                <a:cubicBezTo>
                  <a:pt x="1902630" y="2867025"/>
                  <a:pt x="1902630" y="2863850"/>
                  <a:pt x="1904424" y="2857500"/>
                </a:cubicBezTo>
                <a:cubicBezTo>
                  <a:pt x="1904424" y="2838450"/>
                  <a:pt x="1906219" y="2822575"/>
                  <a:pt x="1909809" y="2806700"/>
                </a:cubicBezTo>
                <a:cubicBezTo>
                  <a:pt x="1909809" y="2794000"/>
                  <a:pt x="1913399" y="2784475"/>
                  <a:pt x="1916989" y="2774950"/>
                </a:cubicBezTo>
                <a:cubicBezTo>
                  <a:pt x="1920579" y="2768600"/>
                  <a:pt x="1922374" y="2759075"/>
                  <a:pt x="1929554" y="2752725"/>
                </a:cubicBezTo>
                <a:cubicBezTo>
                  <a:pt x="1934938" y="2749550"/>
                  <a:pt x="1936733" y="2740025"/>
                  <a:pt x="1940323" y="2736850"/>
                </a:cubicBezTo>
                <a:cubicBezTo>
                  <a:pt x="1951093" y="2720975"/>
                  <a:pt x="1951093" y="2705100"/>
                  <a:pt x="1951093" y="2689225"/>
                </a:cubicBezTo>
                <a:cubicBezTo>
                  <a:pt x="1951093" y="2689225"/>
                  <a:pt x="1951093" y="2686050"/>
                  <a:pt x="1951093" y="2686050"/>
                </a:cubicBezTo>
                <a:cubicBezTo>
                  <a:pt x="1951093" y="2679700"/>
                  <a:pt x="1951093" y="2676525"/>
                  <a:pt x="1952888" y="2670175"/>
                </a:cubicBezTo>
                <a:cubicBezTo>
                  <a:pt x="1952888" y="2663825"/>
                  <a:pt x="1951093" y="2657475"/>
                  <a:pt x="1952888" y="2651125"/>
                </a:cubicBezTo>
                <a:cubicBezTo>
                  <a:pt x="1952888" y="2644775"/>
                  <a:pt x="1954683" y="2638425"/>
                  <a:pt x="1956478" y="2632075"/>
                </a:cubicBezTo>
                <a:cubicBezTo>
                  <a:pt x="1960067" y="2622550"/>
                  <a:pt x="1961862" y="2616200"/>
                  <a:pt x="1963657" y="2606675"/>
                </a:cubicBezTo>
                <a:cubicBezTo>
                  <a:pt x="1963657" y="2603500"/>
                  <a:pt x="1963657" y="2597150"/>
                  <a:pt x="1965452" y="2593975"/>
                </a:cubicBezTo>
                <a:cubicBezTo>
                  <a:pt x="1965452" y="2590800"/>
                  <a:pt x="1965452" y="2590800"/>
                  <a:pt x="1965452" y="2590800"/>
                </a:cubicBezTo>
                <a:cubicBezTo>
                  <a:pt x="1974427" y="2581275"/>
                  <a:pt x="1972632" y="2568575"/>
                  <a:pt x="1974427" y="2555875"/>
                </a:cubicBezTo>
                <a:cubicBezTo>
                  <a:pt x="1974427" y="2549525"/>
                  <a:pt x="1974427" y="2549525"/>
                  <a:pt x="1981607" y="2549525"/>
                </a:cubicBezTo>
                <a:cubicBezTo>
                  <a:pt x="1985196" y="2543175"/>
                  <a:pt x="1988786" y="2540000"/>
                  <a:pt x="1992376" y="2533650"/>
                </a:cubicBezTo>
                <a:cubicBezTo>
                  <a:pt x="1995966" y="2527300"/>
                  <a:pt x="2001351" y="2520950"/>
                  <a:pt x="1994171" y="2511425"/>
                </a:cubicBezTo>
                <a:cubicBezTo>
                  <a:pt x="1992376" y="2508250"/>
                  <a:pt x="1994171" y="2501900"/>
                  <a:pt x="1994171" y="2498725"/>
                </a:cubicBezTo>
                <a:cubicBezTo>
                  <a:pt x="1995966" y="2495550"/>
                  <a:pt x="1995966" y="2492375"/>
                  <a:pt x="1992376" y="2489200"/>
                </a:cubicBezTo>
                <a:cubicBezTo>
                  <a:pt x="1986991" y="2479675"/>
                  <a:pt x="1988786" y="2470150"/>
                  <a:pt x="1990581" y="2463800"/>
                </a:cubicBezTo>
                <a:cubicBezTo>
                  <a:pt x="1992376" y="2457450"/>
                  <a:pt x="1992376" y="2454275"/>
                  <a:pt x="1990581" y="2447925"/>
                </a:cubicBezTo>
                <a:cubicBezTo>
                  <a:pt x="1988786" y="2441575"/>
                  <a:pt x="1988786" y="2435225"/>
                  <a:pt x="1988786" y="2428875"/>
                </a:cubicBezTo>
                <a:cubicBezTo>
                  <a:pt x="1988786" y="2428875"/>
                  <a:pt x="1988786" y="2425700"/>
                  <a:pt x="1988786" y="2425700"/>
                </a:cubicBezTo>
                <a:cubicBezTo>
                  <a:pt x="1983402" y="2416175"/>
                  <a:pt x="1988786" y="2403475"/>
                  <a:pt x="1985196" y="2393950"/>
                </a:cubicBezTo>
                <a:cubicBezTo>
                  <a:pt x="1985196" y="2390775"/>
                  <a:pt x="1985196" y="2390775"/>
                  <a:pt x="1985196" y="2390775"/>
                </a:cubicBezTo>
                <a:cubicBezTo>
                  <a:pt x="1988786" y="2384425"/>
                  <a:pt x="1990581" y="2378075"/>
                  <a:pt x="1990581" y="2371725"/>
                </a:cubicBezTo>
                <a:cubicBezTo>
                  <a:pt x="1990581" y="2368550"/>
                  <a:pt x="1990581" y="2365375"/>
                  <a:pt x="1992376" y="2362200"/>
                </a:cubicBezTo>
                <a:cubicBezTo>
                  <a:pt x="1999556" y="2352675"/>
                  <a:pt x="1997761" y="2339975"/>
                  <a:pt x="1997761" y="2330450"/>
                </a:cubicBezTo>
                <a:cubicBezTo>
                  <a:pt x="1995966" y="2327275"/>
                  <a:pt x="1995966" y="2324100"/>
                  <a:pt x="1997761" y="2324100"/>
                </a:cubicBezTo>
                <a:cubicBezTo>
                  <a:pt x="2003146" y="2317750"/>
                  <a:pt x="2001351" y="2314575"/>
                  <a:pt x="1999556" y="2308225"/>
                </a:cubicBezTo>
                <a:cubicBezTo>
                  <a:pt x="1997761" y="2305050"/>
                  <a:pt x="1997761" y="2301875"/>
                  <a:pt x="1997761" y="2298700"/>
                </a:cubicBezTo>
                <a:cubicBezTo>
                  <a:pt x="1997761" y="2298700"/>
                  <a:pt x="1997761" y="2295525"/>
                  <a:pt x="1995966" y="2295525"/>
                </a:cubicBezTo>
                <a:cubicBezTo>
                  <a:pt x="1988786" y="2289175"/>
                  <a:pt x="1994171" y="2286000"/>
                  <a:pt x="1995966" y="2279650"/>
                </a:cubicBezTo>
                <a:cubicBezTo>
                  <a:pt x="1995966" y="2276475"/>
                  <a:pt x="1995966" y="2276475"/>
                  <a:pt x="1995966" y="2273300"/>
                </a:cubicBezTo>
                <a:cubicBezTo>
                  <a:pt x="1999556" y="2273300"/>
                  <a:pt x="2001351" y="2273300"/>
                  <a:pt x="2004941" y="2270125"/>
                </a:cubicBezTo>
                <a:cubicBezTo>
                  <a:pt x="2003146" y="2266950"/>
                  <a:pt x="2001351" y="2266950"/>
                  <a:pt x="2001351" y="2263775"/>
                </a:cubicBezTo>
                <a:cubicBezTo>
                  <a:pt x="2001351" y="2254250"/>
                  <a:pt x="2001351" y="2247900"/>
                  <a:pt x="1997761" y="2238375"/>
                </a:cubicBezTo>
                <a:cubicBezTo>
                  <a:pt x="1995966" y="2228850"/>
                  <a:pt x="1997761" y="2219325"/>
                  <a:pt x="2001351" y="2212975"/>
                </a:cubicBezTo>
                <a:cubicBezTo>
                  <a:pt x="2004941" y="2203450"/>
                  <a:pt x="2004941" y="2190750"/>
                  <a:pt x="2003146" y="2181225"/>
                </a:cubicBezTo>
                <a:cubicBezTo>
                  <a:pt x="2003146" y="2178050"/>
                  <a:pt x="1999556" y="2171700"/>
                  <a:pt x="1997761" y="2168525"/>
                </a:cubicBezTo>
                <a:cubicBezTo>
                  <a:pt x="2003146" y="2162175"/>
                  <a:pt x="2001351" y="2152650"/>
                  <a:pt x="2012120" y="2155825"/>
                </a:cubicBezTo>
                <a:cubicBezTo>
                  <a:pt x="2013915" y="2143125"/>
                  <a:pt x="2015710" y="2133600"/>
                  <a:pt x="2013915" y="2124075"/>
                </a:cubicBezTo>
                <a:cubicBezTo>
                  <a:pt x="2012120" y="2120900"/>
                  <a:pt x="2012120" y="2117725"/>
                  <a:pt x="2013915" y="2114550"/>
                </a:cubicBezTo>
                <a:cubicBezTo>
                  <a:pt x="2015710" y="2108200"/>
                  <a:pt x="2015710" y="2101850"/>
                  <a:pt x="2015710" y="2098675"/>
                </a:cubicBezTo>
                <a:cubicBezTo>
                  <a:pt x="2013915" y="2082800"/>
                  <a:pt x="2013915" y="2070100"/>
                  <a:pt x="2012120" y="2057400"/>
                </a:cubicBezTo>
                <a:cubicBezTo>
                  <a:pt x="2010326" y="2051050"/>
                  <a:pt x="2008531" y="2044700"/>
                  <a:pt x="2004941" y="2038350"/>
                </a:cubicBezTo>
                <a:cubicBezTo>
                  <a:pt x="1999556" y="2028825"/>
                  <a:pt x="1999556" y="2016125"/>
                  <a:pt x="2004941" y="2009775"/>
                </a:cubicBezTo>
                <a:cubicBezTo>
                  <a:pt x="2003146" y="2006600"/>
                  <a:pt x="2003146" y="2003425"/>
                  <a:pt x="2001351" y="1997075"/>
                </a:cubicBezTo>
                <a:cubicBezTo>
                  <a:pt x="1997761" y="1987550"/>
                  <a:pt x="2001351" y="1974850"/>
                  <a:pt x="1999556" y="1962150"/>
                </a:cubicBezTo>
                <a:cubicBezTo>
                  <a:pt x="1997761" y="1958975"/>
                  <a:pt x="1997761" y="1955800"/>
                  <a:pt x="1994171" y="1955800"/>
                </a:cubicBezTo>
                <a:cubicBezTo>
                  <a:pt x="1988786" y="1952625"/>
                  <a:pt x="1986991" y="1949450"/>
                  <a:pt x="1988786" y="1943100"/>
                </a:cubicBezTo>
                <a:cubicBezTo>
                  <a:pt x="1988786" y="1939925"/>
                  <a:pt x="1988786" y="1933575"/>
                  <a:pt x="1985196" y="1930400"/>
                </a:cubicBezTo>
                <a:cubicBezTo>
                  <a:pt x="1979812" y="1920875"/>
                  <a:pt x="1978017" y="1914525"/>
                  <a:pt x="1976222" y="1905000"/>
                </a:cubicBezTo>
                <a:cubicBezTo>
                  <a:pt x="1974427" y="1895475"/>
                  <a:pt x="1972632" y="1885950"/>
                  <a:pt x="1970837" y="1876425"/>
                </a:cubicBezTo>
                <a:cubicBezTo>
                  <a:pt x="1972632" y="1870075"/>
                  <a:pt x="1976222" y="1860550"/>
                  <a:pt x="1978017" y="1854200"/>
                </a:cubicBezTo>
                <a:cubicBezTo>
                  <a:pt x="1972632" y="1844675"/>
                  <a:pt x="1969042" y="1831975"/>
                  <a:pt x="1967247" y="1822450"/>
                </a:cubicBezTo>
                <a:cubicBezTo>
                  <a:pt x="1967247" y="1816100"/>
                  <a:pt x="1965452" y="1809750"/>
                  <a:pt x="1963657" y="1803400"/>
                </a:cubicBezTo>
                <a:cubicBezTo>
                  <a:pt x="1960067" y="1793875"/>
                  <a:pt x="1960067" y="1784350"/>
                  <a:pt x="1960067" y="1774825"/>
                </a:cubicBezTo>
                <a:cubicBezTo>
                  <a:pt x="1960067" y="1771650"/>
                  <a:pt x="1961862" y="1768475"/>
                  <a:pt x="1961862" y="1765300"/>
                </a:cubicBezTo>
                <a:cubicBezTo>
                  <a:pt x="1961862" y="1749425"/>
                  <a:pt x="1965452" y="1736725"/>
                  <a:pt x="1969042" y="1720850"/>
                </a:cubicBezTo>
                <a:cubicBezTo>
                  <a:pt x="1970837" y="1714500"/>
                  <a:pt x="1969042" y="1704975"/>
                  <a:pt x="1969042" y="1695450"/>
                </a:cubicBezTo>
                <a:cubicBezTo>
                  <a:pt x="1969042" y="1695450"/>
                  <a:pt x="1969042" y="1692275"/>
                  <a:pt x="1969042" y="1692275"/>
                </a:cubicBezTo>
                <a:cubicBezTo>
                  <a:pt x="1970837" y="1682750"/>
                  <a:pt x="1970837" y="1673225"/>
                  <a:pt x="1969042" y="1663700"/>
                </a:cubicBezTo>
                <a:cubicBezTo>
                  <a:pt x="1967247" y="1654175"/>
                  <a:pt x="1972632" y="1651000"/>
                  <a:pt x="1976222" y="1644650"/>
                </a:cubicBezTo>
                <a:cubicBezTo>
                  <a:pt x="1976222" y="1628775"/>
                  <a:pt x="1976222" y="1628775"/>
                  <a:pt x="1976222" y="1628775"/>
                </a:cubicBezTo>
                <a:cubicBezTo>
                  <a:pt x="1972632" y="1625600"/>
                  <a:pt x="1974427" y="1619250"/>
                  <a:pt x="1976222" y="1616075"/>
                </a:cubicBezTo>
                <a:cubicBezTo>
                  <a:pt x="1978017" y="1606550"/>
                  <a:pt x="1978017" y="1600200"/>
                  <a:pt x="1976222" y="1593850"/>
                </a:cubicBezTo>
                <a:cubicBezTo>
                  <a:pt x="1974427" y="1590675"/>
                  <a:pt x="1974427" y="1587500"/>
                  <a:pt x="1978017" y="1587500"/>
                </a:cubicBezTo>
                <a:cubicBezTo>
                  <a:pt x="1981607" y="1581150"/>
                  <a:pt x="1985196" y="1577975"/>
                  <a:pt x="1983402" y="1571625"/>
                </a:cubicBezTo>
                <a:cubicBezTo>
                  <a:pt x="1983402" y="1568450"/>
                  <a:pt x="1985196" y="1565275"/>
                  <a:pt x="1985196" y="1562100"/>
                </a:cubicBezTo>
                <a:cubicBezTo>
                  <a:pt x="1986991" y="1558925"/>
                  <a:pt x="1986991" y="1552575"/>
                  <a:pt x="1986991" y="1546225"/>
                </a:cubicBezTo>
                <a:cubicBezTo>
                  <a:pt x="1988786" y="1533525"/>
                  <a:pt x="1988786" y="1520825"/>
                  <a:pt x="1994171" y="1508125"/>
                </a:cubicBezTo>
                <a:cubicBezTo>
                  <a:pt x="1997761" y="1501775"/>
                  <a:pt x="1999556" y="1495425"/>
                  <a:pt x="1997761" y="1489075"/>
                </a:cubicBezTo>
                <a:cubicBezTo>
                  <a:pt x="1997761" y="1485900"/>
                  <a:pt x="1997761" y="1482725"/>
                  <a:pt x="1999556" y="1479550"/>
                </a:cubicBezTo>
                <a:cubicBezTo>
                  <a:pt x="2004941" y="1470025"/>
                  <a:pt x="2001351" y="1457325"/>
                  <a:pt x="2004941" y="1447800"/>
                </a:cubicBezTo>
                <a:cubicBezTo>
                  <a:pt x="2004941" y="1441450"/>
                  <a:pt x="1997761" y="1438275"/>
                  <a:pt x="2001351" y="1431925"/>
                </a:cubicBezTo>
                <a:cubicBezTo>
                  <a:pt x="2003146" y="1425575"/>
                  <a:pt x="2003146" y="1419225"/>
                  <a:pt x="2004941" y="1416050"/>
                </a:cubicBezTo>
                <a:cubicBezTo>
                  <a:pt x="2008531" y="1406525"/>
                  <a:pt x="2006736" y="1400175"/>
                  <a:pt x="2003146" y="1393825"/>
                </a:cubicBezTo>
                <a:cubicBezTo>
                  <a:pt x="2001351" y="1393825"/>
                  <a:pt x="2001351" y="1393825"/>
                  <a:pt x="2001351" y="1393825"/>
                </a:cubicBezTo>
                <a:cubicBezTo>
                  <a:pt x="2001351" y="1387475"/>
                  <a:pt x="2001351" y="1384300"/>
                  <a:pt x="2001351" y="1377950"/>
                </a:cubicBezTo>
                <a:cubicBezTo>
                  <a:pt x="2001351" y="1374775"/>
                  <a:pt x="2003146" y="1371600"/>
                  <a:pt x="2003146" y="1368425"/>
                </a:cubicBezTo>
                <a:cubicBezTo>
                  <a:pt x="2003146" y="1358900"/>
                  <a:pt x="2003146" y="1352550"/>
                  <a:pt x="2001351" y="1343025"/>
                </a:cubicBezTo>
                <a:cubicBezTo>
                  <a:pt x="1999556" y="1339850"/>
                  <a:pt x="1999556" y="1336675"/>
                  <a:pt x="2001351" y="1333500"/>
                </a:cubicBezTo>
                <a:cubicBezTo>
                  <a:pt x="2003146" y="1323975"/>
                  <a:pt x="1999556" y="1317625"/>
                  <a:pt x="1995966" y="1308100"/>
                </a:cubicBezTo>
                <a:cubicBezTo>
                  <a:pt x="1994171" y="1304925"/>
                  <a:pt x="1994171" y="1298575"/>
                  <a:pt x="1997761" y="1295400"/>
                </a:cubicBezTo>
                <a:cubicBezTo>
                  <a:pt x="1997761" y="1295400"/>
                  <a:pt x="1999556" y="1292225"/>
                  <a:pt x="1999556" y="1292225"/>
                </a:cubicBezTo>
                <a:cubicBezTo>
                  <a:pt x="1997761" y="1279525"/>
                  <a:pt x="1999556" y="1270000"/>
                  <a:pt x="1994171" y="1260475"/>
                </a:cubicBezTo>
                <a:cubicBezTo>
                  <a:pt x="1992376" y="1260475"/>
                  <a:pt x="1992376" y="1257300"/>
                  <a:pt x="1992376" y="1257300"/>
                </a:cubicBezTo>
                <a:cubicBezTo>
                  <a:pt x="1995966" y="1250950"/>
                  <a:pt x="1990581" y="1241425"/>
                  <a:pt x="1992376" y="1235075"/>
                </a:cubicBezTo>
                <a:cubicBezTo>
                  <a:pt x="1992376" y="1231900"/>
                  <a:pt x="1992376" y="1225550"/>
                  <a:pt x="1992376" y="1222375"/>
                </a:cubicBezTo>
                <a:cubicBezTo>
                  <a:pt x="1994171" y="1216025"/>
                  <a:pt x="1997761" y="1209675"/>
                  <a:pt x="1999556" y="1200150"/>
                </a:cubicBezTo>
                <a:cubicBezTo>
                  <a:pt x="1999556" y="1193800"/>
                  <a:pt x="1999556" y="1187450"/>
                  <a:pt x="2003146" y="1181100"/>
                </a:cubicBezTo>
                <a:cubicBezTo>
                  <a:pt x="2004941" y="1174750"/>
                  <a:pt x="2006736" y="1168400"/>
                  <a:pt x="2008531" y="1162050"/>
                </a:cubicBezTo>
                <a:cubicBezTo>
                  <a:pt x="2008531" y="1155700"/>
                  <a:pt x="2008531" y="1152525"/>
                  <a:pt x="2008531" y="1149350"/>
                </a:cubicBezTo>
                <a:cubicBezTo>
                  <a:pt x="2010326" y="1146175"/>
                  <a:pt x="2010326" y="1143000"/>
                  <a:pt x="2010326" y="1136650"/>
                </a:cubicBezTo>
                <a:cubicBezTo>
                  <a:pt x="2010326" y="1133475"/>
                  <a:pt x="2008531" y="1130300"/>
                  <a:pt x="2004941" y="1127125"/>
                </a:cubicBezTo>
                <a:cubicBezTo>
                  <a:pt x="2001351" y="1117600"/>
                  <a:pt x="2003146" y="1108075"/>
                  <a:pt x="2004941" y="1098550"/>
                </a:cubicBezTo>
                <a:cubicBezTo>
                  <a:pt x="2004941" y="1095375"/>
                  <a:pt x="2004941" y="1089025"/>
                  <a:pt x="2001351" y="1085850"/>
                </a:cubicBezTo>
                <a:cubicBezTo>
                  <a:pt x="1997761" y="1079500"/>
                  <a:pt x="1995966" y="1069975"/>
                  <a:pt x="1999556" y="1060450"/>
                </a:cubicBezTo>
                <a:cubicBezTo>
                  <a:pt x="1999556" y="1057275"/>
                  <a:pt x="1999556" y="1054100"/>
                  <a:pt x="1997761" y="1047750"/>
                </a:cubicBezTo>
                <a:cubicBezTo>
                  <a:pt x="1995966" y="1041400"/>
                  <a:pt x="1995966" y="1035050"/>
                  <a:pt x="1994171" y="1031875"/>
                </a:cubicBezTo>
                <a:cubicBezTo>
                  <a:pt x="1992376" y="1025525"/>
                  <a:pt x="1990581" y="1019175"/>
                  <a:pt x="1990581" y="1012825"/>
                </a:cubicBezTo>
                <a:cubicBezTo>
                  <a:pt x="1988786" y="1000125"/>
                  <a:pt x="1985196" y="990600"/>
                  <a:pt x="1979812" y="977900"/>
                </a:cubicBezTo>
                <a:cubicBezTo>
                  <a:pt x="1978017" y="974725"/>
                  <a:pt x="1979812" y="971550"/>
                  <a:pt x="1978017" y="968375"/>
                </a:cubicBezTo>
                <a:cubicBezTo>
                  <a:pt x="1978017" y="968375"/>
                  <a:pt x="1979812" y="965200"/>
                  <a:pt x="1979812" y="962025"/>
                </a:cubicBezTo>
                <a:cubicBezTo>
                  <a:pt x="1978017" y="955675"/>
                  <a:pt x="1981607" y="952500"/>
                  <a:pt x="1986991" y="949325"/>
                </a:cubicBezTo>
                <a:cubicBezTo>
                  <a:pt x="1986991" y="946150"/>
                  <a:pt x="1985196" y="946150"/>
                  <a:pt x="1985196" y="942975"/>
                </a:cubicBezTo>
                <a:cubicBezTo>
                  <a:pt x="1981607" y="939800"/>
                  <a:pt x="1979812" y="936625"/>
                  <a:pt x="1981607" y="930275"/>
                </a:cubicBezTo>
                <a:cubicBezTo>
                  <a:pt x="1983402" y="927100"/>
                  <a:pt x="1983402" y="920750"/>
                  <a:pt x="1978017" y="917575"/>
                </a:cubicBezTo>
                <a:cubicBezTo>
                  <a:pt x="1978017" y="917575"/>
                  <a:pt x="1976222" y="914400"/>
                  <a:pt x="1976222" y="914400"/>
                </a:cubicBezTo>
                <a:cubicBezTo>
                  <a:pt x="1974427" y="908050"/>
                  <a:pt x="1972632" y="901700"/>
                  <a:pt x="1970837" y="895350"/>
                </a:cubicBezTo>
                <a:cubicBezTo>
                  <a:pt x="1969042" y="889000"/>
                  <a:pt x="1970837" y="882650"/>
                  <a:pt x="1972632" y="876300"/>
                </a:cubicBezTo>
                <a:cubicBezTo>
                  <a:pt x="1974427" y="873125"/>
                  <a:pt x="1974427" y="869950"/>
                  <a:pt x="1972632" y="866775"/>
                </a:cubicBezTo>
                <a:cubicBezTo>
                  <a:pt x="1972632" y="863600"/>
                  <a:pt x="1972632" y="860425"/>
                  <a:pt x="1972632" y="857250"/>
                </a:cubicBezTo>
                <a:cubicBezTo>
                  <a:pt x="1970837" y="847725"/>
                  <a:pt x="1972632" y="838200"/>
                  <a:pt x="1961862" y="831850"/>
                </a:cubicBezTo>
                <a:cubicBezTo>
                  <a:pt x="1961862" y="828675"/>
                  <a:pt x="1960067" y="825500"/>
                  <a:pt x="1960067" y="825500"/>
                </a:cubicBezTo>
                <a:cubicBezTo>
                  <a:pt x="1961862" y="819150"/>
                  <a:pt x="1960067" y="815975"/>
                  <a:pt x="1958272" y="809625"/>
                </a:cubicBezTo>
                <a:cubicBezTo>
                  <a:pt x="1951093" y="796925"/>
                  <a:pt x="1952888" y="784225"/>
                  <a:pt x="1949298" y="771525"/>
                </a:cubicBezTo>
                <a:cubicBezTo>
                  <a:pt x="1949298" y="768350"/>
                  <a:pt x="1949298" y="765175"/>
                  <a:pt x="1949298" y="765175"/>
                </a:cubicBezTo>
                <a:cubicBezTo>
                  <a:pt x="1951093" y="752475"/>
                  <a:pt x="1952888" y="742950"/>
                  <a:pt x="1945708" y="733425"/>
                </a:cubicBezTo>
                <a:cubicBezTo>
                  <a:pt x="1943913" y="730250"/>
                  <a:pt x="1945708" y="723900"/>
                  <a:pt x="1949298" y="720725"/>
                </a:cubicBezTo>
                <a:cubicBezTo>
                  <a:pt x="1952888" y="717550"/>
                  <a:pt x="1954683" y="711200"/>
                  <a:pt x="1954683" y="708025"/>
                </a:cubicBezTo>
                <a:cubicBezTo>
                  <a:pt x="1956478" y="704850"/>
                  <a:pt x="1956478" y="701675"/>
                  <a:pt x="1958272" y="698500"/>
                </a:cubicBezTo>
                <a:cubicBezTo>
                  <a:pt x="1958272" y="695325"/>
                  <a:pt x="1960067" y="695325"/>
                  <a:pt x="1960067" y="692150"/>
                </a:cubicBezTo>
                <a:cubicBezTo>
                  <a:pt x="1960067" y="685800"/>
                  <a:pt x="1958272" y="679450"/>
                  <a:pt x="1956478" y="669925"/>
                </a:cubicBezTo>
                <a:cubicBezTo>
                  <a:pt x="1958272" y="657225"/>
                  <a:pt x="1954683" y="647700"/>
                  <a:pt x="1951093" y="638175"/>
                </a:cubicBezTo>
                <a:cubicBezTo>
                  <a:pt x="1951093" y="635000"/>
                  <a:pt x="1951093" y="628650"/>
                  <a:pt x="1951093" y="625475"/>
                </a:cubicBezTo>
                <a:cubicBezTo>
                  <a:pt x="1951093" y="622300"/>
                  <a:pt x="1951093" y="615950"/>
                  <a:pt x="1951093" y="609600"/>
                </a:cubicBezTo>
                <a:cubicBezTo>
                  <a:pt x="1951093" y="609600"/>
                  <a:pt x="1951093" y="606425"/>
                  <a:pt x="1951093" y="603250"/>
                </a:cubicBezTo>
                <a:cubicBezTo>
                  <a:pt x="1952888" y="600075"/>
                  <a:pt x="1952888" y="593725"/>
                  <a:pt x="1954683" y="590550"/>
                </a:cubicBezTo>
                <a:cubicBezTo>
                  <a:pt x="1958272" y="581025"/>
                  <a:pt x="1958272" y="568325"/>
                  <a:pt x="1967247" y="558800"/>
                </a:cubicBezTo>
                <a:cubicBezTo>
                  <a:pt x="1969042" y="555625"/>
                  <a:pt x="1967247" y="552450"/>
                  <a:pt x="1967247" y="549275"/>
                </a:cubicBezTo>
                <a:cubicBezTo>
                  <a:pt x="1967247" y="542925"/>
                  <a:pt x="1965452" y="533400"/>
                  <a:pt x="1963657" y="527050"/>
                </a:cubicBezTo>
                <a:cubicBezTo>
                  <a:pt x="1967247" y="527050"/>
                  <a:pt x="1969042" y="527050"/>
                  <a:pt x="1970837" y="523875"/>
                </a:cubicBezTo>
                <a:cubicBezTo>
                  <a:pt x="1969042" y="517525"/>
                  <a:pt x="1972632" y="511175"/>
                  <a:pt x="1976222" y="504825"/>
                </a:cubicBezTo>
                <a:cubicBezTo>
                  <a:pt x="1978017" y="495300"/>
                  <a:pt x="1979812" y="485775"/>
                  <a:pt x="1976222" y="476250"/>
                </a:cubicBezTo>
                <a:cubicBezTo>
                  <a:pt x="1976222" y="476250"/>
                  <a:pt x="1976222" y="473075"/>
                  <a:pt x="1976222" y="473075"/>
                </a:cubicBezTo>
                <a:cubicBezTo>
                  <a:pt x="1976222" y="466725"/>
                  <a:pt x="1976222" y="463550"/>
                  <a:pt x="1974427" y="457200"/>
                </a:cubicBezTo>
                <a:cubicBezTo>
                  <a:pt x="1974427" y="457200"/>
                  <a:pt x="1974427" y="457200"/>
                  <a:pt x="1974427" y="454025"/>
                </a:cubicBezTo>
                <a:cubicBezTo>
                  <a:pt x="1976222" y="447675"/>
                  <a:pt x="1974427" y="438150"/>
                  <a:pt x="1970837" y="431800"/>
                </a:cubicBezTo>
                <a:cubicBezTo>
                  <a:pt x="1970837" y="431800"/>
                  <a:pt x="1969042" y="428625"/>
                  <a:pt x="1970837" y="425450"/>
                </a:cubicBezTo>
                <a:cubicBezTo>
                  <a:pt x="1974427" y="415925"/>
                  <a:pt x="1970837" y="406400"/>
                  <a:pt x="1974427" y="396875"/>
                </a:cubicBezTo>
                <a:cubicBezTo>
                  <a:pt x="1978017" y="393700"/>
                  <a:pt x="1981607" y="387350"/>
                  <a:pt x="1979812" y="384175"/>
                </a:cubicBezTo>
                <a:cubicBezTo>
                  <a:pt x="1978017" y="384175"/>
                  <a:pt x="1976222" y="381000"/>
                  <a:pt x="1976222" y="381000"/>
                </a:cubicBezTo>
                <a:cubicBezTo>
                  <a:pt x="1972632" y="368300"/>
                  <a:pt x="1963657" y="361950"/>
                  <a:pt x="1954683" y="355600"/>
                </a:cubicBezTo>
                <a:cubicBezTo>
                  <a:pt x="1951093" y="352425"/>
                  <a:pt x="1949298" y="349250"/>
                  <a:pt x="1949298" y="346075"/>
                </a:cubicBezTo>
                <a:cubicBezTo>
                  <a:pt x="1949298" y="339725"/>
                  <a:pt x="1949298" y="336550"/>
                  <a:pt x="1949298" y="333375"/>
                </a:cubicBezTo>
                <a:cubicBezTo>
                  <a:pt x="1949298" y="330200"/>
                  <a:pt x="1949298" y="323850"/>
                  <a:pt x="1952888" y="320675"/>
                </a:cubicBezTo>
                <a:cubicBezTo>
                  <a:pt x="1956478" y="314325"/>
                  <a:pt x="1958272" y="307975"/>
                  <a:pt x="1956478" y="301625"/>
                </a:cubicBezTo>
                <a:cubicBezTo>
                  <a:pt x="1954683" y="298450"/>
                  <a:pt x="1954683" y="298450"/>
                  <a:pt x="1956478" y="295275"/>
                </a:cubicBezTo>
                <a:cubicBezTo>
                  <a:pt x="1960067" y="285750"/>
                  <a:pt x="1960067" y="276225"/>
                  <a:pt x="1954683" y="266700"/>
                </a:cubicBezTo>
                <a:cubicBezTo>
                  <a:pt x="1954683" y="263525"/>
                  <a:pt x="1954683" y="263525"/>
                  <a:pt x="1954683" y="260350"/>
                </a:cubicBezTo>
                <a:cubicBezTo>
                  <a:pt x="1954683" y="254000"/>
                  <a:pt x="1952888" y="244475"/>
                  <a:pt x="1949298" y="238125"/>
                </a:cubicBezTo>
                <a:cubicBezTo>
                  <a:pt x="1942118" y="228600"/>
                  <a:pt x="1936733" y="219075"/>
                  <a:pt x="1936733" y="209550"/>
                </a:cubicBezTo>
                <a:cubicBezTo>
                  <a:pt x="1936733" y="206375"/>
                  <a:pt x="1936733" y="206375"/>
                  <a:pt x="1934938" y="206375"/>
                </a:cubicBezTo>
                <a:cubicBezTo>
                  <a:pt x="1931348" y="200025"/>
                  <a:pt x="1931348" y="193675"/>
                  <a:pt x="1933143" y="187325"/>
                </a:cubicBezTo>
                <a:cubicBezTo>
                  <a:pt x="1933143" y="187325"/>
                  <a:pt x="1933143" y="184150"/>
                  <a:pt x="1933143" y="184150"/>
                </a:cubicBezTo>
                <a:cubicBezTo>
                  <a:pt x="1929554" y="174625"/>
                  <a:pt x="1925964" y="165100"/>
                  <a:pt x="1922374" y="155575"/>
                </a:cubicBezTo>
                <a:cubicBezTo>
                  <a:pt x="1920579" y="152400"/>
                  <a:pt x="1916989" y="152400"/>
                  <a:pt x="1915194" y="149225"/>
                </a:cubicBezTo>
                <a:cubicBezTo>
                  <a:pt x="1913399" y="146050"/>
                  <a:pt x="1911604" y="142875"/>
                  <a:pt x="1911604" y="142875"/>
                </a:cubicBezTo>
                <a:cubicBezTo>
                  <a:pt x="1911604" y="136525"/>
                  <a:pt x="1908014" y="130175"/>
                  <a:pt x="1909809" y="123825"/>
                </a:cubicBezTo>
                <a:cubicBezTo>
                  <a:pt x="1909809" y="120650"/>
                  <a:pt x="1909809" y="117475"/>
                  <a:pt x="1908014" y="117475"/>
                </a:cubicBezTo>
                <a:cubicBezTo>
                  <a:pt x="1908014" y="111125"/>
                  <a:pt x="1908014" y="107950"/>
                  <a:pt x="1909809" y="104775"/>
                </a:cubicBezTo>
                <a:cubicBezTo>
                  <a:pt x="1911604" y="98425"/>
                  <a:pt x="1911604" y="92075"/>
                  <a:pt x="1908014" y="85725"/>
                </a:cubicBezTo>
                <a:cubicBezTo>
                  <a:pt x="1906219" y="82550"/>
                  <a:pt x="1906219" y="79375"/>
                  <a:pt x="1906219" y="79375"/>
                </a:cubicBezTo>
                <a:cubicBezTo>
                  <a:pt x="1906219" y="73025"/>
                  <a:pt x="1906219" y="66675"/>
                  <a:pt x="1904424" y="63500"/>
                </a:cubicBezTo>
                <a:cubicBezTo>
                  <a:pt x="1904424" y="60325"/>
                  <a:pt x="1902630" y="60325"/>
                  <a:pt x="1902630" y="57150"/>
                </a:cubicBezTo>
                <a:cubicBezTo>
                  <a:pt x="1899040" y="57150"/>
                  <a:pt x="1897245" y="53975"/>
                  <a:pt x="1895450" y="53975"/>
                </a:cubicBezTo>
                <a:cubicBezTo>
                  <a:pt x="1890065" y="50800"/>
                  <a:pt x="1890065" y="47625"/>
                  <a:pt x="1890065" y="44450"/>
                </a:cubicBezTo>
                <a:cubicBezTo>
                  <a:pt x="1890065" y="31750"/>
                  <a:pt x="1884680" y="19050"/>
                  <a:pt x="1877500" y="6350"/>
                </a:cubicBezTo>
                <a:cubicBezTo>
                  <a:pt x="1877500" y="3175"/>
                  <a:pt x="1875706" y="3175"/>
                  <a:pt x="1875706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3A5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68" name="Google Shape;68;p70"/>
          <p:cNvSpPr txBox="1"/>
          <p:nvPr>
            <p:ph type="title"/>
          </p:nvPr>
        </p:nvSpPr>
        <p:spPr>
          <a:xfrm>
            <a:off x="838200" y="1909919"/>
            <a:ext cx="10515600" cy="978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veat Brush"/>
              <a:buNone/>
              <a:defRPr b="1" i="0" sz="44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70"/>
          <p:cNvSpPr txBox="1"/>
          <p:nvPr/>
        </p:nvSpPr>
        <p:spPr>
          <a:xfrm>
            <a:off x="2969712" y="5715104"/>
            <a:ext cx="54102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-FR" sz="15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rPr>
              <a:t>Scouts et Guides de France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-FR" sz="15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rPr>
              <a:t>Immeuble le Baudran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-FR" sz="15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rPr>
              <a:t>21-37 rue de Stalingrad - 94 110 Arcueil Tél : 01 44 52 37 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252" y="5799104"/>
            <a:ext cx="2070000" cy="639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70"/>
          <p:cNvCxnSpPr/>
          <p:nvPr/>
        </p:nvCxnSpPr>
        <p:spPr>
          <a:xfrm rot="10800000">
            <a:off x="2696027" y="5799105"/>
            <a:ext cx="0" cy="63971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2" name="Google Shape;72;p70"/>
          <p:cNvCxnSpPr/>
          <p:nvPr/>
        </p:nvCxnSpPr>
        <p:spPr>
          <a:xfrm>
            <a:off x="5497512" y="2977593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70"/>
          <p:cNvSpPr txBox="1"/>
          <p:nvPr>
            <p:ph idx="1" type="body"/>
          </p:nvPr>
        </p:nvSpPr>
        <p:spPr>
          <a:xfrm>
            <a:off x="2800350" y="3273241"/>
            <a:ext cx="6591300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pic>
        <p:nvPicPr>
          <p:cNvPr id="74" name="Google Shape;74;p70"/>
          <p:cNvPicPr preferRelativeResize="0"/>
          <p:nvPr/>
        </p:nvPicPr>
        <p:blipFill rotWithShape="1">
          <a:blip r:embed="rId3">
            <a:alphaModFix/>
          </a:blip>
          <a:srcRect b="0" l="13771" r="25444" t="0"/>
          <a:stretch/>
        </p:blipFill>
        <p:spPr>
          <a:xfrm>
            <a:off x="0" y="550138"/>
            <a:ext cx="12192000" cy="110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avec image">
  <p:cSld name="Couverture avec imag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pic>
        <p:nvPicPr>
          <p:cNvPr id="77" name="Google Shape;7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4981" y="952499"/>
            <a:ext cx="1638000" cy="228483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3"/>
          <p:cNvSpPr txBox="1"/>
          <p:nvPr>
            <p:ph type="title"/>
          </p:nvPr>
        </p:nvSpPr>
        <p:spPr>
          <a:xfrm>
            <a:off x="785806" y="3745969"/>
            <a:ext cx="2478093" cy="1391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b="0" i="0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3"/>
          <p:cNvSpPr txBox="1"/>
          <p:nvPr>
            <p:ph idx="1" type="body"/>
          </p:nvPr>
        </p:nvSpPr>
        <p:spPr>
          <a:xfrm>
            <a:off x="785807" y="5305425"/>
            <a:ext cx="2478092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sp>
        <p:nvSpPr>
          <p:cNvPr id="80" name="Google Shape;80;p73"/>
          <p:cNvSpPr/>
          <p:nvPr>
            <p:ph idx="2" type="pic"/>
          </p:nvPr>
        </p:nvSpPr>
        <p:spPr>
          <a:xfrm>
            <a:off x="3395924" y="0"/>
            <a:ext cx="879607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81" name="Google Shape;81;p73"/>
          <p:cNvCxnSpPr/>
          <p:nvPr/>
        </p:nvCxnSpPr>
        <p:spPr>
          <a:xfrm>
            <a:off x="911225" y="3745969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73"/>
          <p:cNvCxnSpPr/>
          <p:nvPr/>
        </p:nvCxnSpPr>
        <p:spPr>
          <a:xfrm>
            <a:off x="911225" y="5137150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sigle">
  <p:cSld name="Couverture sig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pic>
        <p:nvPicPr>
          <p:cNvPr id="85" name="Google Shape;8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4981" y="952499"/>
            <a:ext cx="1638000" cy="22848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4"/>
          <p:cNvSpPr txBox="1"/>
          <p:nvPr>
            <p:ph type="title"/>
          </p:nvPr>
        </p:nvSpPr>
        <p:spPr>
          <a:xfrm>
            <a:off x="785806" y="3745969"/>
            <a:ext cx="2478093" cy="1391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b="0" i="0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74"/>
          <p:cNvSpPr txBox="1"/>
          <p:nvPr>
            <p:ph idx="1" type="body"/>
          </p:nvPr>
        </p:nvSpPr>
        <p:spPr>
          <a:xfrm>
            <a:off x="785807" y="5305425"/>
            <a:ext cx="2478092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cxnSp>
        <p:nvCxnSpPr>
          <p:cNvPr id="88" name="Google Shape;88;p74"/>
          <p:cNvCxnSpPr/>
          <p:nvPr/>
        </p:nvCxnSpPr>
        <p:spPr>
          <a:xfrm>
            <a:off x="911225" y="3745969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74"/>
          <p:cNvCxnSpPr/>
          <p:nvPr/>
        </p:nvCxnSpPr>
        <p:spPr>
          <a:xfrm>
            <a:off x="911225" y="5137150"/>
            <a:ext cx="11969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74"/>
          <p:cNvSpPr/>
          <p:nvPr/>
        </p:nvSpPr>
        <p:spPr>
          <a:xfrm>
            <a:off x="3395924" y="-1"/>
            <a:ext cx="8796076" cy="6858000"/>
          </a:xfrm>
          <a:custGeom>
            <a:rect b="b" l="l" r="r" t="t"/>
            <a:pathLst>
              <a:path extrusionOk="0" h="6858000" w="8796076">
                <a:moveTo>
                  <a:pt x="61109" y="0"/>
                </a:moveTo>
                <a:lnTo>
                  <a:pt x="8796076" y="0"/>
                </a:lnTo>
                <a:lnTo>
                  <a:pt x="8796076" y="6858000"/>
                </a:lnTo>
                <a:lnTo>
                  <a:pt x="179743" y="6858000"/>
                </a:lnTo>
                <a:lnTo>
                  <a:pt x="173361" y="6842059"/>
                </a:lnTo>
                <a:cubicBezTo>
                  <a:pt x="166819" y="6832256"/>
                  <a:pt x="166819" y="6822453"/>
                  <a:pt x="166819" y="6812651"/>
                </a:cubicBezTo>
                <a:cubicBezTo>
                  <a:pt x="166819" y="6809383"/>
                  <a:pt x="170090" y="6802848"/>
                  <a:pt x="170090" y="6799580"/>
                </a:cubicBezTo>
                <a:cubicBezTo>
                  <a:pt x="170090" y="6783242"/>
                  <a:pt x="176632" y="6770172"/>
                  <a:pt x="183173" y="6753834"/>
                </a:cubicBezTo>
                <a:cubicBezTo>
                  <a:pt x="186444" y="6747299"/>
                  <a:pt x="183173" y="6737496"/>
                  <a:pt x="183173" y="6727693"/>
                </a:cubicBezTo>
                <a:cubicBezTo>
                  <a:pt x="183173" y="6727693"/>
                  <a:pt x="183173" y="6727693"/>
                  <a:pt x="183173" y="6724425"/>
                </a:cubicBezTo>
                <a:cubicBezTo>
                  <a:pt x="186444" y="6714623"/>
                  <a:pt x="186444" y="6704820"/>
                  <a:pt x="183173" y="6695017"/>
                </a:cubicBezTo>
                <a:cubicBezTo>
                  <a:pt x="179902" y="6688482"/>
                  <a:pt x="189715" y="6681946"/>
                  <a:pt x="196257" y="6678679"/>
                </a:cubicBezTo>
                <a:cubicBezTo>
                  <a:pt x="199528" y="6659073"/>
                  <a:pt x="199528" y="6659073"/>
                  <a:pt x="199528" y="6659073"/>
                </a:cubicBezTo>
                <a:cubicBezTo>
                  <a:pt x="189715" y="6655806"/>
                  <a:pt x="192986" y="6649270"/>
                  <a:pt x="196257" y="6646003"/>
                </a:cubicBezTo>
                <a:cubicBezTo>
                  <a:pt x="199528" y="6636200"/>
                  <a:pt x="199528" y="6629665"/>
                  <a:pt x="196257" y="6623130"/>
                </a:cubicBezTo>
                <a:cubicBezTo>
                  <a:pt x="192986" y="6619862"/>
                  <a:pt x="192986" y="6616594"/>
                  <a:pt x="199528" y="6616594"/>
                </a:cubicBezTo>
                <a:cubicBezTo>
                  <a:pt x="206070" y="6610059"/>
                  <a:pt x="212612" y="6606792"/>
                  <a:pt x="209341" y="6600256"/>
                </a:cubicBezTo>
                <a:cubicBezTo>
                  <a:pt x="209341" y="6596989"/>
                  <a:pt x="212612" y="6593721"/>
                  <a:pt x="212612" y="6590454"/>
                </a:cubicBezTo>
                <a:cubicBezTo>
                  <a:pt x="215883" y="6587186"/>
                  <a:pt x="215883" y="6580651"/>
                  <a:pt x="215883" y="6574116"/>
                </a:cubicBezTo>
                <a:cubicBezTo>
                  <a:pt x="219154" y="6561045"/>
                  <a:pt x="219154" y="6547975"/>
                  <a:pt x="228967" y="6534904"/>
                </a:cubicBezTo>
                <a:cubicBezTo>
                  <a:pt x="235509" y="6528369"/>
                  <a:pt x="238780" y="6521834"/>
                  <a:pt x="235509" y="6515299"/>
                </a:cubicBezTo>
                <a:cubicBezTo>
                  <a:pt x="235509" y="6512031"/>
                  <a:pt x="235509" y="6508763"/>
                  <a:pt x="238780" y="6505496"/>
                </a:cubicBezTo>
                <a:cubicBezTo>
                  <a:pt x="248593" y="6495693"/>
                  <a:pt x="242051" y="6482623"/>
                  <a:pt x="248593" y="6472820"/>
                </a:cubicBezTo>
                <a:cubicBezTo>
                  <a:pt x="248593" y="6466285"/>
                  <a:pt x="235509" y="6463017"/>
                  <a:pt x="242051" y="6456482"/>
                </a:cubicBezTo>
                <a:cubicBezTo>
                  <a:pt x="245322" y="6449947"/>
                  <a:pt x="245322" y="6446679"/>
                  <a:pt x="248593" y="6440144"/>
                </a:cubicBezTo>
                <a:cubicBezTo>
                  <a:pt x="255134" y="6430341"/>
                  <a:pt x="251863" y="6427073"/>
                  <a:pt x="245322" y="6417271"/>
                </a:cubicBezTo>
                <a:cubicBezTo>
                  <a:pt x="242051" y="6417271"/>
                  <a:pt x="242051" y="6417271"/>
                  <a:pt x="242051" y="6417271"/>
                </a:cubicBezTo>
                <a:cubicBezTo>
                  <a:pt x="242051" y="6410735"/>
                  <a:pt x="242051" y="6407468"/>
                  <a:pt x="242051" y="6400933"/>
                </a:cubicBezTo>
                <a:cubicBezTo>
                  <a:pt x="242051" y="6397665"/>
                  <a:pt x="245322" y="6394397"/>
                  <a:pt x="245322" y="6391130"/>
                </a:cubicBezTo>
                <a:cubicBezTo>
                  <a:pt x="245322" y="6381327"/>
                  <a:pt x="245322" y="6374792"/>
                  <a:pt x="242051" y="6364989"/>
                </a:cubicBezTo>
                <a:cubicBezTo>
                  <a:pt x="238780" y="6361721"/>
                  <a:pt x="238780" y="6358454"/>
                  <a:pt x="242051" y="6355186"/>
                </a:cubicBezTo>
                <a:cubicBezTo>
                  <a:pt x="245322" y="6345383"/>
                  <a:pt x="238780" y="6338848"/>
                  <a:pt x="235509" y="6329045"/>
                </a:cubicBezTo>
                <a:cubicBezTo>
                  <a:pt x="232238" y="6325778"/>
                  <a:pt x="228967" y="6322510"/>
                  <a:pt x="235509" y="6315975"/>
                </a:cubicBezTo>
                <a:cubicBezTo>
                  <a:pt x="235509" y="6315975"/>
                  <a:pt x="238780" y="6312707"/>
                  <a:pt x="238780" y="6312707"/>
                </a:cubicBezTo>
                <a:cubicBezTo>
                  <a:pt x="235509" y="6302904"/>
                  <a:pt x="238780" y="6289834"/>
                  <a:pt x="228967" y="6280031"/>
                </a:cubicBezTo>
                <a:cubicBezTo>
                  <a:pt x="225696" y="6280031"/>
                  <a:pt x="225696" y="6280031"/>
                  <a:pt x="225696" y="6276764"/>
                </a:cubicBezTo>
                <a:cubicBezTo>
                  <a:pt x="232238" y="6270228"/>
                  <a:pt x="222425" y="6263693"/>
                  <a:pt x="225696" y="6253890"/>
                </a:cubicBezTo>
                <a:cubicBezTo>
                  <a:pt x="225696" y="6250623"/>
                  <a:pt x="225696" y="6244088"/>
                  <a:pt x="225696" y="6240820"/>
                </a:cubicBezTo>
                <a:cubicBezTo>
                  <a:pt x="228967" y="6234285"/>
                  <a:pt x="235509" y="6227750"/>
                  <a:pt x="238780" y="6217947"/>
                </a:cubicBezTo>
                <a:cubicBezTo>
                  <a:pt x="238780" y="6211411"/>
                  <a:pt x="238780" y="6204876"/>
                  <a:pt x="245322" y="6198341"/>
                </a:cubicBezTo>
                <a:cubicBezTo>
                  <a:pt x="248593" y="6191806"/>
                  <a:pt x="251863" y="6185271"/>
                  <a:pt x="255134" y="6178735"/>
                </a:cubicBezTo>
                <a:cubicBezTo>
                  <a:pt x="255134" y="6175468"/>
                  <a:pt x="255134" y="6168933"/>
                  <a:pt x="255134" y="6165665"/>
                </a:cubicBezTo>
                <a:cubicBezTo>
                  <a:pt x="258405" y="6162397"/>
                  <a:pt x="258405" y="6159130"/>
                  <a:pt x="261676" y="6152595"/>
                </a:cubicBezTo>
                <a:cubicBezTo>
                  <a:pt x="258405" y="6149327"/>
                  <a:pt x="255134" y="6146059"/>
                  <a:pt x="248593" y="6142792"/>
                </a:cubicBezTo>
                <a:cubicBezTo>
                  <a:pt x="242051" y="6132989"/>
                  <a:pt x="245322" y="6123186"/>
                  <a:pt x="248593" y="6113383"/>
                </a:cubicBezTo>
                <a:cubicBezTo>
                  <a:pt x="248593" y="6110116"/>
                  <a:pt x="248593" y="6103581"/>
                  <a:pt x="242051" y="6100313"/>
                </a:cubicBezTo>
                <a:cubicBezTo>
                  <a:pt x="235509" y="6093778"/>
                  <a:pt x="232238" y="6083975"/>
                  <a:pt x="238780" y="6074172"/>
                </a:cubicBezTo>
                <a:cubicBezTo>
                  <a:pt x="238780" y="6070905"/>
                  <a:pt x="238780" y="6067637"/>
                  <a:pt x="235509" y="6061102"/>
                </a:cubicBezTo>
                <a:cubicBezTo>
                  <a:pt x="232238" y="6054566"/>
                  <a:pt x="232238" y="6048031"/>
                  <a:pt x="228967" y="6044764"/>
                </a:cubicBezTo>
                <a:cubicBezTo>
                  <a:pt x="225696" y="6038228"/>
                  <a:pt x="222425" y="6031693"/>
                  <a:pt x="222425" y="6025158"/>
                </a:cubicBezTo>
                <a:cubicBezTo>
                  <a:pt x="219154" y="6012088"/>
                  <a:pt x="212612" y="6002285"/>
                  <a:pt x="202799" y="5989214"/>
                </a:cubicBezTo>
                <a:cubicBezTo>
                  <a:pt x="202799" y="5985947"/>
                  <a:pt x="202799" y="5982679"/>
                  <a:pt x="199528" y="5979412"/>
                </a:cubicBezTo>
                <a:cubicBezTo>
                  <a:pt x="199528" y="5979412"/>
                  <a:pt x="202799" y="5976144"/>
                  <a:pt x="202799" y="5972876"/>
                </a:cubicBezTo>
                <a:cubicBezTo>
                  <a:pt x="202799" y="5966341"/>
                  <a:pt x="206070" y="5963074"/>
                  <a:pt x="215883" y="5959806"/>
                </a:cubicBezTo>
                <a:cubicBezTo>
                  <a:pt x="215883" y="5956538"/>
                  <a:pt x="212612" y="5956538"/>
                  <a:pt x="212612" y="5953271"/>
                </a:cubicBezTo>
                <a:cubicBezTo>
                  <a:pt x="206070" y="5950003"/>
                  <a:pt x="202799" y="5946736"/>
                  <a:pt x="206070" y="5940200"/>
                </a:cubicBezTo>
                <a:cubicBezTo>
                  <a:pt x="209341" y="5936933"/>
                  <a:pt x="209341" y="5930398"/>
                  <a:pt x="199528" y="5927130"/>
                </a:cubicBezTo>
                <a:cubicBezTo>
                  <a:pt x="199528" y="5927130"/>
                  <a:pt x="196257" y="5923862"/>
                  <a:pt x="196257" y="5923862"/>
                </a:cubicBezTo>
                <a:cubicBezTo>
                  <a:pt x="192986" y="5917327"/>
                  <a:pt x="189715" y="5910792"/>
                  <a:pt x="186444" y="5904257"/>
                </a:cubicBezTo>
                <a:cubicBezTo>
                  <a:pt x="183173" y="5897721"/>
                  <a:pt x="186444" y="5891186"/>
                  <a:pt x="189715" y="5884651"/>
                </a:cubicBezTo>
                <a:cubicBezTo>
                  <a:pt x="192986" y="5881383"/>
                  <a:pt x="192986" y="5878116"/>
                  <a:pt x="189715" y="5874848"/>
                </a:cubicBezTo>
                <a:cubicBezTo>
                  <a:pt x="189715" y="5871581"/>
                  <a:pt x="189715" y="5868313"/>
                  <a:pt x="189715" y="5865045"/>
                </a:cubicBezTo>
                <a:cubicBezTo>
                  <a:pt x="186444" y="5855243"/>
                  <a:pt x="189715" y="5845440"/>
                  <a:pt x="170090" y="5838905"/>
                </a:cubicBezTo>
                <a:cubicBezTo>
                  <a:pt x="170090" y="5835637"/>
                  <a:pt x="166819" y="5832369"/>
                  <a:pt x="166819" y="5832369"/>
                </a:cubicBezTo>
                <a:cubicBezTo>
                  <a:pt x="170090" y="5825834"/>
                  <a:pt x="166819" y="5822567"/>
                  <a:pt x="163548" y="5816031"/>
                </a:cubicBezTo>
                <a:cubicBezTo>
                  <a:pt x="150464" y="5802961"/>
                  <a:pt x="153735" y="5789891"/>
                  <a:pt x="147193" y="5776820"/>
                </a:cubicBezTo>
                <a:cubicBezTo>
                  <a:pt x="147193" y="5773553"/>
                  <a:pt x="147193" y="5770285"/>
                  <a:pt x="147193" y="5770285"/>
                </a:cubicBezTo>
                <a:cubicBezTo>
                  <a:pt x="150464" y="5760482"/>
                  <a:pt x="153735" y="5747412"/>
                  <a:pt x="140651" y="5737609"/>
                </a:cubicBezTo>
                <a:cubicBezTo>
                  <a:pt x="137380" y="5734341"/>
                  <a:pt x="140651" y="5727806"/>
                  <a:pt x="147193" y="5724538"/>
                </a:cubicBezTo>
                <a:cubicBezTo>
                  <a:pt x="153735" y="5721271"/>
                  <a:pt x="157006" y="5714736"/>
                  <a:pt x="157006" y="5711468"/>
                </a:cubicBezTo>
                <a:cubicBezTo>
                  <a:pt x="160277" y="5708200"/>
                  <a:pt x="163548" y="5704933"/>
                  <a:pt x="163548" y="5701665"/>
                </a:cubicBezTo>
                <a:cubicBezTo>
                  <a:pt x="163548" y="5698398"/>
                  <a:pt x="166819" y="5698398"/>
                  <a:pt x="166819" y="5695130"/>
                </a:cubicBezTo>
                <a:cubicBezTo>
                  <a:pt x="166819" y="5688595"/>
                  <a:pt x="163548" y="5682060"/>
                  <a:pt x="160277" y="5672257"/>
                </a:cubicBezTo>
                <a:cubicBezTo>
                  <a:pt x="163548" y="5659186"/>
                  <a:pt x="157006" y="5649384"/>
                  <a:pt x="150464" y="5639581"/>
                </a:cubicBezTo>
                <a:cubicBezTo>
                  <a:pt x="150464" y="5636313"/>
                  <a:pt x="150464" y="5633046"/>
                  <a:pt x="150464" y="5626510"/>
                </a:cubicBezTo>
                <a:cubicBezTo>
                  <a:pt x="150464" y="5623243"/>
                  <a:pt x="150464" y="5616708"/>
                  <a:pt x="150464" y="5613440"/>
                </a:cubicBezTo>
                <a:cubicBezTo>
                  <a:pt x="150464" y="5610172"/>
                  <a:pt x="150464" y="5606905"/>
                  <a:pt x="150464" y="5603637"/>
                </a:cubicBezTo>
                <a:cubicBezTo>
                  <a:pt x="153735" y="5600370"/>
                  <a:pt x="153735" y="5593834"/>
                  <a:pt x="157006" y="5590567"/>
                </a:cubicBezTo>
                <a:cubicBezTo>
                  <a:pt x="163548" y="5580764"/>
                  <a:pt x="163548" y="5567693"/>
                  <a:pt x="179902" y="5557891"/>
                </a:cubicBezTo>
                <a:cubicBezTo>
                  <a:pt x="183173" y="5557891"/>
                  <a:pt x="179902" y="5551355"/>
                  <a:pt x="179902" y="5548088"/>
                </a:cubicBezTo>
                <a:cubicBezTo>
                  <a:pt x="179902" y="5541553"/>
                  <a:pt x="176632" y="5535017"/>
                  <a:pt x="176632" y="5525215"/>
                </a:cubicBezTo>
                <a:cubicBezTo>
                  <a:pt x="179902" y="5525215"/>
                  <a:pt x="183173" y="5525215"/>
                  <a:pt x="186444" y="5521947"/>
                </a:cubicBezTo>
                <a:cubicBezTo>
                  <a:pt x="183173" y="5515412"/>
                  <a:pt x="189715" y="5508877"/>
                  <a:pt x="196257" y="5502341"/>
                </a:cubicBezTo>
                <a:cubicBezTo>
                  <a:pt x="199528" y="5492539"/>
                  <a:pt x="202799" y="5482736"/>
                  <a:pt x="196257" y="5476201"/>
                </a:cubicBezTo>
                <a:cubicBezTo>
                  <a:pt x="196257" y="5472933"/>
                  <a:pt x="196257" y="5469665"/>
                  <a:pt x="196257" y="5469665"/>
                </a:cubicBezTo>
                <a:cubicBezTo>
                  <a:pt x="196257" y="5463130"/>
                  <a:pt x="196257" y="5459863"/>
                  <a:pt x="192986" y="5453327"/>
                </a:cubicBezTo>
                <a:cubicBezTo>
                  <a:pt x="192986" y="5453327"/>
                  <a:pt x="192986" y="5453327"/>
                  <a:pt x="192986" y="5450060"/>
                </a:cubicBezTo>
                <a:cubicBezTo>
                  <a:pt x="196257" y="5443525"/>
                  <a:pt x="192986" y="5436989"/>
                  <a:pt x="186444" y="5427186"/>
                </a:cubicBezTo>
                <a:cubicBezTo>
                  <a:pt x="186444" y="5427186"/>
                  <a:pt x="183173" y="5423919"/>
                  <a:pt x="186444" y="5423919"/>
                </a:cubicBezTo>
                <a:cubicBezTo>
                  <a:pt x="192986" y="5410848"/>
                  <a:pt x="186444" y="5401046"/>
                  <a:pt x="192986" y="5391243"/>
                </a:cubicBezTo>
                <a:cubicBezTo>
                  <a:pt x="199528" y="5387975"/>
                  <a:pt x="206070" y="5381440"/>
                  <a:pt x="202799" y="5378172"/>
                </a:cubicBezTo>
                <a:cubicBezTo>
                  <a:pt x="199528" y="5378172"/>
                  <a:pt x="196257" y="5374905"/>
                  <a:pt x="196257" y="5374905"/>
                </a:cubicBezTo>
                <a:cubicBezTo>
                  <a:pt x="189715" y="5361834"/>
                  <a:pt x="173361" y="5355299"/>
                  <a:pt x="157006" y="5348764"/>
                </a:cubicBezTo>
                <a:cubicBezTo>
                  <a:pt x="150464" y="5345496"/>
                  <a:pt x="147193" y="5342229"/>
                  <a:pt x="147193" y="5338961"/>
                </a:cubicBezTo>
                <a:cubicBezTo>
                  <a:pt x="147193" y="5335694"/>
                  <a:pt x="147193" y="5329158"/>
                  <a:pt x="147193" y="5325891"/>
                </a:cubicBezTo>
                <a:cubicBezTo>
                  <a:pt x="147193" y="5322623"/>
                  <a:pt x="147193" y="5316088"/>
                  <a:pt x="153735" y="5312820"/>
                </a:cubicBezTo>
                <a:cubicBezTo>
                  <a:pt x="160277" y="5306285"/>
                  <a:pt x="163548" y="5299750"/>
                  <a:pt x="160277" y="5293215"/>
                </a:cubicBezTo>
                <a:cubicBezTo>
                  <a:pt x="157006" y="5289947"/>
                  <a:pt x="157006" y="5289947"/>
                  <a:pt x="160277" y="5286680"/>
                </a:cubicBezTo>
                <a:cubicBezTo>
                  <a:pt x="166819" y="5276877"/>
                  <a:pt x="166819" y="5267074"/>
                  <a:pt x="157006" y="5257271"/>
                </a:cubicBezTo>
                <a:cubicBezTo>
                  <a:pt x="157006" y="5257271"/>
                  <a:pt x="157006" y="5254003"/>
                  <a:pt x="157006" y="5250736"/>
                </a:cubicBezTo>
                <a:cubicBezTo>
                  <a:pt x="157006" y="5244201"/>
                  <a:pt x="153735" y="5237665"/>
                  <a:pt x="147193" y="5227863"/>
                </a:cubicBezTo>
                <a:cubicBezTo>
                  <a:pt x="134109" y="5221327"/>
                  <a:pt x="124296" y="5208257"/>
                  <a:pt x="124296" y="5198454"/>
                </a:cubicBezTo>
                <a:cubicBezTo>
                  <a:pt x="124296" y="5198454"/>
                  <a:pt x="124296" y="5195187"/>
                  <a:pt x="121025" y="5195187"/>
                </a:cubicBezTo>
                <a:cubicBezTo>
                  <a:pt x="114483" y="5188651"/>
                  <a:pt x="117754" y="5182116"/>
                  <a:pt x="117754" y="5175581"/>
                </a:cubicBezTo>
                <a:cubicBezTo>
                  <a:pt x="117754" y="5175581"/>
                  <a:pt x="117754" y="5172313"/>
                  <a:pt x="117754" y="5172313"/>
                </a:cubicBezTo>
                <a:cubicBezTo>
                  <a:pt x="111212" y="5162511"/>
                  <a:pt x="104671" y="5152708"/>
                  <a:pt x="98129" y="5146173"/>
                </a:cubicBezTo>
                <a:cubicBezTo>
                  <a:pt x="94858" y="5139637"/>
                  <a:pt x="88315" y="5139637"/>
                  <a:pt x="85045" y="5136370"/>
                </a:cubicBezTo>
                <a:cubicBezTo>
                  <a:pt x="81774" y="5133102"/>
                  <a:pt x="78503" y="5129835"/>
                  <a:pt x="78503" y="5129835"/>
                </a:cubicBezTo>
                <a:cubicBezTo>
                  <a:pt x="78503" y="5123299"/>
                  <a:pt x="71961" y="5116764"/>
                  <a:pt x="75232" y="5110229"/>
                </a:cubicBezTo>
                <a:cubicBezTo>
                  <a:pt x="75232" y="5106961"/>
                  <a:pt x="75232" y="5103694"/>
                  <a:pt x="71961" y="5103694"/>
                </a:cubicBezTo>
                <a:cubicBezTo>
                  <a:pt x="71961" y="5097158"/>
                  <a:pt x="71961" y="5093891"/>
                  <a:pt x="75232" y="5090623"/>
                </a:cubicBezTo>
                <a:cubicBezTo>
                  <a:pt x="78503" y="5084088"/>
                  <a:pt x="78503" y="5077553"/>
                  <a:pt x="71961" y="5071018"/>
                </a:cubicBezTo>
                <a:cubicBezTo>
                  <a:pt x="68690" y="5067750"/>
                  <a:pt x="68690" y="5064482"/>
                  <a:pt x="68690" y="5064482"/>
                </a:cubicBezTo>
                <a:cubicBezTo>
                  <a:pt x="68690" y="5057947"/>
                  <a:pt x="68690" y="5054680"/>
                  <a:pt x="65419" y="5048144"/>
                </a:cubicBezTo>
                <a:cubicBezTo>
                  <a:pt x="65419" y="5048144"/>
                  <a:pt x="65419" y="5044877"/>
                  <a:pt x="62148" y="5041609"/>
                </a:cubicBezTo>
                <a:cubicBezTo>
                  <a:pt x="55606" y="5041609"/>
                  <a:pt x="52335" y="5038342"/>
                  <a:pt x="49064" y="5038342"/>
                </a:cubicBezTo>
                <a:cubicBezTo>
                  <a:pt x="39251" y="5035074"/>
                  <a:pt x="39251" y="5031806"/>
                  <a:pt x="39251" y="5028539"/>
                </a:cubicBezTo>
                <a:cubicBezTo>
                  <a:pt x="39251" y="5015468"/>
                  <a:pt x="29439" y="5002398"/>
                  <a:pt x="16355" y="4989328"/>
                </a:cubicBezTo>
                <a:cubicBezTo>
                  <a:pt x="16355" y="4986060"/>
                  <a:pt x="13084" y="4986060"/>
                  <a:pt x="13084" y="4982792"/>
                </a:cubicBezTo>
                <a:cubicBezTo>
                  <a:pt x="16355" y="4976257"/>
                  <a:pt x="13084" y="4969722"/>
                  <a:pt x="19625" y="4963187"/>
                </a:cubicBezTo>
                <a:cubicBezTo>
                  <a:pt x="19625" y="4959919"/>
                  <a:pt x="19625" y="4956651"/>
                  <a:pt x="19625" y="4956651"/>
                </a:cubicBezTo>
                <a:cubicBezTo>
                  <a:pt x="19625" y="4950116"/>
                  <a:pt x="22896" y="4943581"/>
                  <a:pt x="32709" y="4940313"/>
                </a:cubicBezTo>
                <a:cubicBezTo>
                  <a:pt x="42522" y="4933778"/>
                  <a:pt x="45793" y="4930511"/>
                  <a:pt x="39251" y="4923975"/>
                </a:cubicBezTo>
                <a:cubicBezTo>
                  <a:pt x="39251" y="4920708"/>
                  <a:pt x="35980" y="4917440"/>
                  <a:pt x="35980" y="4917440"/>
                </a:cubicBezTo>
                <a:cubicBezTo>
                  <a:pt x="32709" y="4914173"/>
                  <a:pt x="29439" y="4910905"/>
                  <a:pt x="35980" y="4907637"/>
                </a:cubicBezTo>
                <a:cubicBezTo>
                  <a:pt x="35980" y="4907637"/>
                  <a:pt x="35980" y="4904370"/>
                  <a:pt x="35980" y="4901102"/>
                </a:cubicBezTo>
                <a:cubicBezTo>
                  <a:pt x="39251" y="4897835"/>
                  <a:pt x="42522" y="4891299"/>
                  <a:pt x="52335" y="4888032"/>
                </a:cubicBezTo>
                <a:cubicBezTo>
                  <a:pt x="49064" y="4888032"/>
                  <a:pt x="49064" y="4884764"/>
                  <a:pt x="49064" y="4884764"/>
                </a:cubicBezTo>
                <a:cubicBezTo>
                  <a:pt x="45793" y="4874961"/>
                  <a:pt x="45793" y="4868426"/>
                  <a:pt x="58877" y="4865159"/>
                </a:cubicBezTo>
                <a:cubicBezTo>
                  <a:pt x="62148" y="4865159"/>
                  <a:pt x="62148" y="4858623"/>
                  <a:pt x="62148" y="4858623"/>
                </a:cubicBezTo>
                <a:cubicBezTo>
                  <a:pt x="58877" y="4852088"/>
                  <a:pt x="62148" y="4848821"/>
                  <a:pt x="68690" y="4845553"/>
                </a:cubicBezTo>
                <a:cubicBezTo>
                  <a:pt x="75232" y="4839018"/>
                  <a:pt x="75232" y="4832483"/>
                  <a:pt x="71961" y="4825947"/>
                </a:cubicBezTo>
                <a:cubicBezTo>
                  <a:pt x="68690" y="4822680"/>
                  <a:pt x="71961" y="4816145"/>
                  <a:pt x="71961" y="4812877"/>
                </a:cubicBezTo>
                <a:cubicBezTo>
                  <a:pt x="71961" y="4806342"/>
                  <a:pt x="75232" y="4799806"/>
                  <a:pt x="65419" y="4793271"/>
                </a:cubicBezTo>
                <a:cubicBezTo>
                  <a:pt x="58877" y="4790004"/>
                  <a:pt x="62148" y="4786736"/>
                  <a:pt x="68690" y="4783468"/>
                </a:cubicBezTo>
                <a:cubicBezTo>
                  <a:pt x="78503" y="4776933"/>
                  <a:pt x="78503" y="4773666"/>
                  <a:pt x="68690" y="4767130"/>
                </a:cubicBezTo>
                <a:cubicBezTo>
                  <a:pt x="62148" y="4763863"/>
                  <a:pt x="55606" y="4760595"/>
                  <a:pt x="49064" y="4754060"/>
                </a:cubicBezTo>
                <a:cubicBezTo>
                  <a:pt x="45793" y="4750792"/>
                  <a:pt x="42522" y="4744257"/>
                  <a:pt x="45793" y="4737722"/>
                </a:cubicBezTo>
                <a:cubicBezTo>
                  <a:pt x="45793" y="4731187"/>
                  <a:pt x="42522" y="4727919"/>
                  <a:pt x="32709" y="4721384"/>
                </a:cubicBezTo>
                <a:cubicBezTo>
                  <a:pt x="29439" y="4718116"/>
                  <a:pt x="26167" y="4714849"/>
                  <a:pt x="22896" y="4711581"/>
                </a:cubicBezTo>
                <a:cubicBezTo>
                  <a:pt x="19625" y="4705046"/>
                  <a:pt x="16355" y="4698511"/>
                  <a:pt x="13084" y="4691976"/>
                </a:cubicBezTo>
                <a:cubicBezTo>
                  <a:pt x="19625" y="4691976"/>
                  <a:pt x="19625" y="4685440"/>
                  <a:pt x="19625" y="4682173"/>
                </a:cubicBezTo>
                <a:cubicBezTo>
                  <a:pt x="16355" y="4662567"/>
                  <a:pt x="26167" y="4642961"/>
                  <a:pt x="49064" y="4626623"/>
                </a:cubicBezTo>
                <a:cubicBezTo>
                  <a:pt x="52335" y="4623356"/>
                  <a:pt x="58877" y="4620088"/>
                  <a:pt x="62148" y="4616821"/>
                </a:cubicBezTo>
                <a:cubicBezTo>
                  <a:pt x="68690" y="4616821"/>
                  <a:pt x="71961" y="4613553"/>
                  <a:pt x="75232" y="4610285"/>
                </a:cubicBezTo>
                <a:cubicBezTo>
                  <a:pt x="81774" y="4603750"/>
                  <a:pt x="85045" y="4597215"/>
                  <a:pt x="94858" y="4590680"/>
                </a:cubicBezTo>
                <a:cubicBezTo>
                  <a:pt x="101400" y="4587412"/>
                  <a:pt x="98129" y="4580877"/>
                  <a:pt x="101400" y="4577609"/>
                </a:cubicBezTo>
                <a:cubicBezTo>
                  <a:pt x="104671" y="4567807"/>
                  <a:pt x="111212" y="4558004"/>
                  <a:pt x="121025" y="4548201"/>
                </a:cubicBezTo>
                <a:cubicBezTo>
                  <a:pt x="127567" y="4541666"/>
                  <a:pt x="127567" y="4531863"/>
                  <a:pt x="127567" y="4525328"/>
                </a:cubicBezTo>
                <a:cubicBezTo>
                  <a:pt x="127567" y="4522060"/>
                  <a:pt x="124296" y="4515525"/>
                  <a:pt x="134109" y="4512257"/>
                </a:cubicBezTo>
                <a:cubicBezTo>
                  <a:pt x="137380" y="4512257"/>
                  <a:pt x="137380" y="4508990"/>
                  <a:pt x="137380" y="4505722"/>
                </a:cubicBezTo>
                <a:cubicBezTo>
                  <a:pt x="140651" y="4505722"/>
                  <a:pt x="137380" y="4502455"/>
                  <a:pt x="140651" y="4502455"/>
                </a:cubicBezTo>
                <a:cubicBezTo>
                  <a:pt x="157006" y="4489384"/>
                  <a:pt x="143922" y="4479581"/>
                  <a:pt x="134109" y="4469778"/>
                </a:cubicBezTo>
                <a:cubicBezTo>
                  <a:pt x="130838" y="4466511"/>
                  <a:pt x="127567" y="4466511"/>
                  <a:pt x="124296" y="4463243"/>
                </a:cubicBezTo>
                <a:cubicBezTo>
                  <a:pt x="114483" y="4456708"/>
                  <a:pt x="114483" y="4453440"/>
                  <a:pt x="121025" y="4446905"/>
                </a:cubicBezTo>
                <a:cubicBezTo>
                  <a:pt x="117754" y="4443638"/>
                  <a:pt x="114483" y="4440370"/>
                  <a:pt x="114483" y="4433835"/>
                </a:cubicBezTo>
                <a:cubicBezTo>
                  <a:pt x="121025" y="4433835"/>
                  <a:pt x="117754" y="4424032"/>
                  <a:pt x="114483" y="4420764"/>
                </a:cubicBezTo>
                <a:cubicBezTo>
                  <a:pt x="107941" y="4417497"/>
                  <a:pt x="104671" y="4417497"/>
                  <a:pt x="101400" y="4414229"/>
                </a:cubicBezTo>
                <a:cubicBezTo>
                  <a:pt x="94858" y="4407694"/>
                  <a:pt x="88315" y="4397891"/>
                  <a:pt x="81774" y="4391356"/>
                </a:cubicBezTo>
                <a:cubicBezTo>
                  <a:pt x="78503" y="4384821"/>
                  <a:pt x="78503" y="4381553"/>
                  <a:pt x="75232" y="4375018"/>
                </a:cubicBezTo>
                <a:cubicBezTo>
                  <a:pt x="75232" y="4368483"/>
                  <a:pt x="65419" y="4358680"/>
                  <a:pt x="68690" y="4348877"/>
                </a:cubicBezTo>
                <a:cubicBezTo>
                  <a:pt x="58877" y="4332539"/>
                  <a:pt x="68690" y="4316201"/>
                  <a:pt x="68690" y="4303131"/>
                </a:cubicBezTo>
                <a:cubicBezTo>
                  <a:pt x="65419" y="4296595"/>
                  <a:pt x="65419" y="4286793"/>
                  <a:pt x="68690" y="4280257"/>
                </a:cubicBezTo>
                <a:cubicBezTo>
                  <a:pt x="68690" y="4280257"/>
                  <a:pt x="68690" y="4276990"/>
                  <a:pt x="71961" y="4276990"/>
                </a:cubicBezTo>
                <a:cubicBezTo>
                  <a:pt x="78503" y="4270455"/>
                  <a:pt x="78503" y="4267187"/>
                  <a:pt x="78503" y="4263919"/>
                </a:cubicBezTo>
                <a:cubicBezTo>
                  <a:pt x="78503" y="4260652"/>
                  <a:pt x="78503" y="4257384"/>
                  <a:pt x="81774" y="4257384"/>
                </a:cubicBezTo>
                <a:cubicBezTo>
                  <a:pt x="91587" y="4250849"/>
                  <a:pt x="88315" y="4247581"/>
                  <a:pt x="78503" y="4241046"/>
                </a:cubicBezTo>
                <a:cubicBezTo>
                  <a:pt x="78503" y="4241046"/>
                  <a:pt x="81774" y="4237779"/>
                  <a:pt x="81774" y="4237779"/>
                </a:cubicBezTo>
                <a:cubicBezTo>
                  <a:pt x="85045" y="4234511"/>
                  <a:pt x="85045" y="4231243"/>
                  <a:pt x="78503" y="4227976"/>
                </a:cubicBezTo>
                <a:cubicBezTo>
                  <a:pt x="62148" y="4218173"/>
                  <a:pt x="55606" y="4208370"/>
                  <a:pt x="52335" y="4195300"/>
                </a:cubicBezTo>
                <a:cubicBezTo>
                  <a:pt x="52335" y="4195300"/>
                  <a:pt x="52335" y="4195300"/>
                  <a:pt x="52335" y="4192032"/>
                </a:cubicBezTo>
                <a:cubicBezTo>
                  <a:pt x="58877" y="4185497"/>
                  <a:pt x="55606" y="4178962"/>
                  <a:pt x="58877" y="4169159"/>
                </a:cubicBezTo>
                <a:cubicBezTo>
                  <a:pt x="62148" y="4165891"/>
                  <a:pt x="58877" y="4162624"/>
                  <a:pt x="58877" y="4156088"/>
                </a:cubicBezTo>
                <a:cubicBezTo>
                  <a:pt x="62148" y="4152821"/>
                  <a:pt x="68690" y="4146286"/>
                  <a:pt x="71961" y="4143018"/>
                </a:cubicBezTo>
                <a:cubicBezTo>
                  <a:pt x="65419" y="4136483"/>
                  <a:pt x="62148" y="4133215"/>
                  <a:pt x="68690" y="4126680"/>
                </a:cubicBezTo>
                <a:cubicBezTo>
                  <a:pt x="68690" y="4126680"/>
                  <a:pt x="65419" y="4123412"/>
                  <a:pt x="65419" y="4120145"/>
                </a:cubicBezTo>
                <a:cubicBezTo>
                  <a:pt x="65419" y="4116877"/>
                  <a:pt x="68690" y="4113610"/>
                  <a:pt x="68690" y="4107074"/>
                </a:cubicBezTo>
                <a:cubicBezTo>
                  <a:pt x="68690" y="4107074"/>
                  <a:pt x="71961" y="4103807"/>
                  <a:pt x="71961" y="4103807"/>
                </a:cubicBezTo>
                <a:cubicBezTo>
                  <a:pt x="71961" y="4094004"/>
                  <a:pt x="68690" y="4084201"/>
                  <a:pt x="65419" y="4071131"/>
                </a:cubicBezTo>
                <a:cubicBezTo>
                  <a:pt x="65419" y="4067863"/>
                  <a:pt x="62148" y="4064595"/>
                  <a:pt x="62148" y="4058060"/>
                </a:cubicBezTo>
                <a:cubicBezTo>
                  <a:pt x="65419" y="4051525"/>
                  <a:pt x="62148" y="4044990"/>
                  <a:pt x="71961" y="4038455"/>
                </a:cubicBezTo>
                <a:cubicBezTo>
                  <a:pt x="71961" y="4038455"/>
                  <a:pt x="71961" y="4035187"/>
                  <a:pt x="71961" y="4035187"/>
                </a:cubicBezTo>
                <a:cubicBezTo>
                  <a:pt x="71961" y="4028652"/>
                  <a:pt x="71961" y="4022117"/>
                  <a:pt x="68690" y="4015581"/>
                </a:cubicBezTo>
                <a:cubicBezTo>
                  <a:pt x="68690" y="4012314"/>
                  <a:pt x="68690" y="4012314"/>
                  <a:pt x="68690" y="4009046"/>
                </a:cubicBezTo>
                <a:cubicBezTo>
                  <a:pt x="65419" y="4009046"/>
                  <a:pt x="65419" y="4005779"/>
                  <a:pt x="62148" y="4002511"/>
                </a:cubicBezTo>
                <a:cubicBezTo>
                  <a:pt x="55606" y="3992708"/>
                  <a:pt x="55606" y="3989441"/>
                  <a:pt x="71961" y="3982905"/>
                </a:cubicBezTo>
                <a:cubicBezTo>
                  <a:pt x="71961" y="3956765"/>
                  <a:pt x="71961" y="3956765"/>
                  <a:pt x="71961" y="3956765"/>
                </a:cubicBezTo>
                <a:cubicBezTo>
                  <a:pt x="71961" y="3950229"/>
                  <a:pt x="78503" y="3946962"/>
                  <a:pt x="81774" y="3943694"/>
                </a:cubicBezTo>
                <a:cubicBezTo>
                  <a:pt x="94858" y="3940426"/>
                  <a:pt x="98129" y="3933891"/>
                  <a:pt x="91587" y="3927356"/>
                </a:cubicBezTo>
                <a:cubicBezTo>
                  <a:pt x="91587" y="3924088"/>
                  <a:pt x="91587" y="3920821"/>
                  <a:pt x="91587" y="3917553"/>
                </a:cubicBezTo>
                <a:cubicBezTo>
                  <a:pt x="94858" y="3907750"/>
                  <a:pt x="94858" y="3901215"/>
                  <a:pt x="88315" y="3891412"/>
                </a:cubicBezTo>
                <a:cubicBezTo>
                  <a:pt x="85045" y="3884877"/>
                  <a:pt x="88315" y="3878342"/>
                  <a:pt x="88315" y="3871807"/>
                </a:cubicBezTo>
                <a:cubicBezTo>
                  <a:pt x="88315" y="3868539"/>
                  <a:pt x="91587" y="3862004"/>
                  <a:pt x="91587" y="3858736"/>
                </a:cubicBezTo>
                <a:cubicBezTo>
                  <a:pt x="94858" y="3852201"/>
                  <a:pt x="94858" y="3848934"/>
                  <a:pt x="98129" y="3842398"/>
                </a:cubicBezTo>
                <a:cubicBezTo>
                  <a:pt x="101400" y="3839131"/>
                  <a:pt x="104671" y="3832596"/>
                  <a:pt x="107941" y="3826060"/>
                </a:cubicBezTo>
                <a:cubicBezTo>
                  <a:pt x="104671" y="3822793"/>
                  <a:pt x="101400" y="3819525"/>
                  <a:pt x="107941" y="3816258"/>
                </a:cubicBezTo>
                <a:cubicBezTo>
                  <a:pt x="117754" y="3806455"/>
                  <a:pt x="111212" y="3796652"/>
                  <a:pt x="111212" y="3786849"/>
                </a:cubicBezTo>
                <a:cubicBezTo>
                  <a:pt x="111212" y="3783581"/>
                  <a:pt x="111212" y="3780314"/>
                  <a:pt x="111212" y="3773779"/>
                </a:cubicBezTo>
                <a:cubicBezTo>
                  <a:pt x="111212" y="3767243"/>
                  <a:pt x="111212" y="3763976"/>
                  <a:pt x="111212" y="3757441"/>
                </a:cubicBezTo>
                <a:cubicBezTo>
                  <a:pt x="111212" y="3754173"/>
                  <a:pt x="107941" y="3754173"/>
                  <a:pt x="104671" y="3750905"/>
                </a:cubicBezTo>
                <a:cubicBezTo>
                  <a:pt x="94858" y="3747638"/>
                  <a:pt x="94858" y="3741103"/>
                  <a:pt x="94858" y="3734567"/>
                </a:cubicBezTo>
                <a:cubicBezTo>
                  <a:pt x="98129" y="3731300"/>
                  <a:pt x="98129" y="3724765"/>
                  <a:pt x="91587" y="3721497"/>
                </a:cubicBezTo>
                <a:cubicBezTo>
                  <a:pt x="91587" y="3718229"/>
                  <a:pt x="88315" y="3714962"/>
                  <a:pt x="88315" y="3714962"/>
                </a:cubicBezTo>
                <a:cubicBezTo>
                  <a:pt x="88315" y="3705159"/>
                  <a:pt x="88315" y="3695356"/>
                  <a:pt x="94858" y="3685553"/>
                </a:cubicBezTo>
                <a:cubicBezTo>
                  <a:pt x="98129" y="3679018"/>
                  <a:pt x="98129" y="3672483"/>
                  <a:pt x="94858" y="3662680"/>
                </a:cubicBezTo>
                <a:cubicBezTo>
                  <a:pt x="91587" y="3662680"/>
                  <a:pt x="94858" y="3659413"/>
                  <a:pt x="94858" y="3656145"/>
                </a:cubicBezTo>
                <a:cubicBezTo>
                  <a:pt x="91587" y="3649610"/>
                  <a:pt x="91587" y="3646342"/>
                  <a:pt x="91587" y="3643075"/>
                </a:cubicBezTo>
                <a:cubicBezTo>
                  <a:pt x="88315" y="3636539"/>
                  <a:pt x="91587" y="3633272"/>
                  <a:pt x="91587" y="3626736"/>
                </a:cubicBezTo>
                <a:cubicBezTo>
                  <a:pt x="88315" y="3616934"/>
                  <a:pt x="88315" y="3603863"/>
                  <a:pt x="88315" y="3594060"/>
                </a:cubicBezTo>
                <a:cubicBezTo>
                  <a:pt x="88315" y="3587525"/>
                  <a:pt x="94858" y="3584258"/>
                  <a:pt x="98129" y="3577722"/>
                </a:cubicBezTo>
                <a:cubicBezTo>
                  <a:pt x="98129" y="3577722"/>
                  <a:pt x="91587" y="3571187"/>
                  <a:pt x="91587" y="3567920"/>
                </a:cubicBezTo>
                <a:cubicBezTo>
                  <a:pt x="94858" y="3567920"/>
                  <a:pt x="101400" y="3564652"/>
                  <a:pt x="107941" y="3561384"/>
                </a:cubicBezTo>
                <a:cubicBezTo>
                  <a:pt x="107941" y="3561384"/>
                  <a:pt x="104671" y="3558117"/>
                  <a:pt x="104671" y="3554849"/>
                </a:cubicBezTo>
                <a:cubicBezTo>
                  <a:pt x="101400" y="3551582"/>
                  <a:pt x="101400" y="3548314"/>
                  <a:pt x="98129" y="3545046"/>
                </a:cubicBezTo>
                <a:cubicBezTo>
                  <a:pt x="98129" y="3538511"/>
                  <a:pt x="98129" y="3531976"/>
                  <a:pt x="98129" y="3528708"/>
                </a:cubicBezTo>
                <a:cubicBezTo>
                  <a:pt x="98129" y="3518906"/>
                  <a:pt x="94858" y="3515638"/>
                  <a:pt x="85045" y="3509103"/>
                </a:cubicBezTo>
                <a:cubicBezTo>
                  <a:pt x="91587" y="3499300"/>
                  <a:pt x="85045" y="3492765"/>
                  <a:pt x="62148" y="3486230"/>
                </a:cubicBezTo>
                <a:cubicBezTo>
                  <a:pt x="65419" y="3479694"/>
                  <a:pt x="68690" y="3473159"/>
                  <a:pt x="71961" y="3466624"/>
                </a:cubicBezTo>
                <a:cubicBezTo>
                  <a:pt x="71961" y="3463356"/>
                  <a:pt x="71961" y="3456821"/>
                  <a:pt x="68690" y="3453553"/>
                </a:cubicBezTo>
                <a:cubicBezTo>
                  <a:pt x="62148" y="3443751"/>
                  <a:pt x="62148" y="3433948"/>
                  <a:pt x="65419" y="3424145"/>
                </a:cubicBezTo>
                <a:cubicBezTo>
                  <a:pt x="65419" y="3420877"/>
                  <a:pt x="65419" y="3414342"/>
                  <a:pt x="65419" y="3411075"/>
                </a:cubicBezTo>
                <a:cubicBezTo>
                  <a:pt x="65419" y="3407807"/>
                  <a:pt x="68690" y="3407807"/>
                  <a:pt x="68690" y="3404539"/>
                </a:cubicBezTo>
                <a:cubicBezTo>
                  <a:pt x="58877" y="3394737"/>
                  <a:pt x="52335" y="3384934"/>
                  <a:pt x="55606" y="3371863"/>
                </a:cubicBezTo>
                <a:cubicBezTo>
                  <a:pt x="58877" y="3355526"/>
                  <a:pt x="62148" y="3335920"/>
                  <a:pt x="42522" y="3319582"/>
                </a:cubicBezTo>
                <a:cubicBezTo>
                  <a:pt x="35980" y="3316314"/>
                  <a:pt x="32709" y="3313046"/>
                  <a:pt x="35980" y="3306511"/>
                </a:cubicBezTo>
                <a:cubicBezTo>
                  <a:pt x="39251" y="3299976"/>
                  <a:pt x="32709" y="3293441"/>
                  <a:pt x="26167" y="3286906"/>
                </a:cubicBezTo>
                <a:cubicBezTo>
                  <a:pt x="16355" y="3277103"/>
                  <a:pt x="19625" y="3277103"/>
                  <a:pt x="32709" y="3267300"/>
                </a:cubicBezTo>
                <a:cubicBezTo>
                  <a:pt x="29439" y="3267300"/>
                  <a:pt x="29439" y="3267300"/>
                  <a:pt x="29439" y="3264032"/>
                </a:cubicBezTo>
                <a:cubicBezTo>
                  <a:pt x="26167" y="3250962"/>
                  <a:pt x="19625" y="3237892"/>
                  <a:pt x="29439" y="3221554"/>
                </a:cubicBezTo>
                <a:cubicBezTo>
                  <a:pt x="35980" y="3211751"/>
                  <a:pt x="35980" y="3198681"/>
                  <a:pt x="26167" y="3185610"/>
                </a:cubicBezTo>
                <a:cubicBezTo>
                  <a:pt x="22896" y="3182342"/>
                  <a:pt x="19625" y="3175807"/>
                  <a:pt x="19625" y="3169272"/>
                </a:cubicBezTo>
                <a:cubicBezTo>
                  <a:pt x="19625" y="3162737"/>
                  <a:pt x="16355" y="3156201"/>
                  <a:pt x="9813" y="3149666"/>
                </a:cubicBezTo>
                <a:cubicBezTo>
                  <a:pt x="6542" y="3146399"/>
                  <a:pt x="6542" y="3143131"/>
                  <a:pt x="3271" y="3139863"/>
                </a:cubicBezTo>
                <a:cubicBezTo>
                  <a:pt x="3271" y="3130061"/>
                  <a:pt x="3271" y="3120258"/>
                  <a:pt x="0" y="3107187"/>
                </a:cubicBezTo>
                <a:cubicBezTo>
                  <a:pt x="0" y="3103920"/>
                  <a:pt x="3271" y="3100652"/>
                  <a:pt x="3271" y="3097385"/>
                </a:cubicBezTo>
                <a:cubicBezTo>
                  <a:pt x="6542" y="3094117"/>
                  <a:pt x="6542" y="3087582"/>
                  <a:pt x="6542" y="3084314"/>
                </a:cubicBezTo>
                <a:cubicBezTo>
                  <a:pt x="3271" y="3074511"/>
                  <a:pt x="9813" y="3064709"/>
                  <a:pt x="16355" y="3058173"/>
                </a:cubicBezTo>
                <a:cubicBezTo>
                  <a:pt x="19625" y="3054906"/>
                  <a:pt x="29439" y="3051638"/>
                  <a:pt x="32709" y="3051638"/>
                </a:cubicBezTo>
                <a:cubicBezTo>
                  <a:pt x="45793" y="3045103"/>
                  <a:pt x="49064" y="3041835"/>
                  <a:pt x="45793" y="3035300"/>
                </a:cubicBezTo>
                <a:cubicBezTo>
                  <a:pt x="45793" y="3028765"/>
                  <a:pt x="45793" y="3018962"/>
                  <a:pt x="39251" y="3012427"/>
                </a:cubicBezTo>
                <a:cubicBezTo>
                  <a:pt x="42522" y="3002624"/>
                  <a:pt x="49064" y="2996089"/>
                  <a:pt x="42522" y="2986286"/>
                </a:cubicBezTo>
                <a:cubicBezTo>
                  <a:pt x="32709" y="2979751"/>
                  <a:pt x="35980" y="2969948"/>
                  <a:pt x="32709" y="2963413"/>
                </a:cubicBezTo>
                <a:cubicBezTo>
                  <a:pt x="32709" y="2953610"/>
                  <a:pt x="29439" y="2947075"/>
                  <a:pt x="42522" y="2943807"/>
                </a:cubicBezTo>
                <a:cubicBezTo>
                  <a:pt x="32709" y="2934005"/>
                  <a:pt x="39251" y="2927469"/>
                  <a:pt x="49064" y="2920934"/>
                </a:cubicBezTo>
                <a:cubicBezTo>
                  <a:pt x="55606" y="2917666"/>
                  <a:pt x="62148" y="2911131"/>
                  <a:pt x="65419" y="2907864"/>
                </a:cubicBezTo>
                <a:cubicBezTo>
                  <a:pt x="71961" y="2898061"/>
                  <a:pt x="71961" y="2888258"/>
                  <a:pt x="65419" y="2881723"/>
                </a:cubicBezTo>
                <a:cubicBezTo>
                  <a:pt x="58877" y="2871920"/>
                  <a:pt x="55606" y="2865385"/>
                  <a:pt x="52335" y="2855582"/>
                </a:cubicBezTo>
                <a:cubicBezTo>
                  <a:pt x="49064" y="2849047"/>
                  <a:pt x="49064" y="2845779"/>
                  <a:pt x="52335" y="2839244"/>
                </a:cubicBezTo>
                <a:cubicBezTo>
                  <a:pt x="52335" y="2819638"/>
                  <a:pt x="55606" y="2803300"/>
                  <a:pt x="62148" y="2786962"/>
                </a:cubicBezTo>
                <a:cubicBezTo>
                  <a:pt x="62148" y="2773892"/>
                  <a:pt x="68690" y="2764089"/>
                  <a:pt x="75232" y="2754286"/>
                </a:cubicBezTo>
                <a:cubicBezTo>
                  <a:pt x="81774" y="2747751"/>
                  <a:pt x="85045" y="2737948"/>
                  <a:pt x="98129" y="2731413"/>
                </a:cubicBezTo>
                <a:cubicBezTo>
                  <a:pt x="107941" y="2728145"/>
                  <a:pt x="111212" y="2718343"/>
                  <a:pt x="117754" y="2715075"/>
                </a:cubicBezTo>
                <a:cubicBezTo>
                  <a:pt x="137380" y="2698737"/>
                  <a:pt x="137380" y="2682399"/>
                  <a:pt x="137380" y="2666061"/>
                </a:cubicBezTo>
                <a:cubicBezTo>
                  <a:pt x="137380" y="2666061"/>
                  <a:pt x="137380" y="2662793"/>
                  <a:pt x="137380" y="2662793"/>
                </a:cubicBezTo>
                <a:cubicBezTo>
                  <a:pt x="137380" y="2656258"/>
                  <a:pt x="137380" y="2652990"/>
                  <a:pt x="140651" y="2646455"/>
                </a:cubicBezTo>
                <a:cubicBezTo>
                  <a:pt x="140651" y="2639920"/>
                  <a:pt x="137380" y="2633385"/>
                  <a:pt x="140651" y="2626850"/>
                </a:cubicBezTo>
                <a:cubicBezTo>
                  <a:pt x="140651" y="2620314"/>
                  <a:pt x="143922" y="2613779"/>
                  <a:pt x="147193" y="2607244"/>
                </a:cubicBezTo>
                <a:cubicBezTo>
                  <a:pt x="153735" y="2597441"/>
                  <a:pt x="157006" y="2590906"/>
                  <a:pt x="160277" y="2581103"/>
                </a:cubicBezTo>
                <a:cubicBezTo>
                  <a:pt x="160277" y="2577836"/>
                  <a:pt x="160277" y="2571300"/>
                  <a:pt x="163548" y="2568033"/>
                </a:cubicBezTo>
                <a:cubicBezTo>
                  <a:pt x="163548" y="2564765"/>
                  <a:pt x="163548" y="2564765"/>
                  <a:pt x="163548" y="2564765"/>
                </a:cubicBezTo>
                <a:cubicBezTo>
                  <a:pt x="179902" y="2554962"/>
                  <a:pt x="176632" y="2541892"/>
                  <a:pt x="179902" y="2528821"/>
                </a:cubicBezTo>
                <a:cubicBezTo>
                  <a:pt x="179902" y="2522286"/>
                  <a:pt x="179902" y="2522286"/>
                  <a:pt x="192986" y="2522286"/>
                </a:cubicBezTo>
                <a:cubicBezTo>
                  <a:pt x="199528" y="2515751"/>
                  <a:pt x="206070" y="2512483"/>
                  <a:pt x="212612" y="2505948"/>
                </a:cubicBezTo>
                <a:cubicBezTo>
                  <a:pt x="219154" y="2499413"/>
                  <a:pt x="228967" y="2492878"/>
                  <a:pt x="215883" y="2483075"/>
                </a:cubicBezTo>
                <a:cubicBezTo>
                  <a:pt x="212612" y="2479808"/>
                  <a:pt x="215883" y="2473272"/>
                  <a:pt x="215883" y="2470005"/>
                </a:cubicBezTo>
                <a:cubicBezTo>
                  <a:pt x="219154" y="2466737"/>
                  <a:pt x="219154" y="2463469"/>
                  <a:pt x="212612" y="2460202"/>
                </a:cubicBezTo>
                <a:cubicBezTo>
                  <a:pt x="202799" y="2450399"/>
                  <a:pt x="206070" y="2440596"/>
                  <a:pt x="209341" y="2434061"/>
                </a:cubicBezTo>
                <a:cubicBezTo>
                  <a:pt x="212612" y="2427526"/>
                  <a:pt x="212612" y="2424258"/>
                  <a:pt x="209341" y="2417723"/>
                </a:cubicBezTo>
                <a:cubicBezTo>
                  <a:pt x="206070" y="2411188"/>
                  <a:pt x="206070" y="2404653"/>
                  <a:pt x="206070" y="2398118"/>
                </a:cubicBezTo>
                <a:cubicBezTo>
                  <a:pt x="206070" y="2398118"/>
                  <a:pt x="206070" y="2394850"/>
                  <a:pt x="206070" y="2394850"/>
                </a:cubicBezTo>
                <a:cubicBezTo>
                  <a:pt x="196257" y="2385047"/>
                  <a:pt x="206070" y="2371977"/>
                  <a:pt x="199528" y="2362174"/>
                </a:cubicBezTo>
                <a:cubicBezTo>
                  <a:pt x="199528" y="2358906"/>
                  <a:pt x="199528" y="2358906"/>
                  <a:pt x="199528" y="2358906"/>
                </a:cubicBezTo>
                <a:cubicBezTo>
                  <a:pt x="206070" y="2352371"/>
                  <a:pt x="209341" y="2345836"/>
                  <a:pt x="209341" y="2339300"/>
                </a:cubicBezTo>
                <a:cubicBezTo>
                  <a:pt x="209341" y="2336033"/>
                  <a:pt x="209341" y="2332765"/>
                  <a:pt x="212612" y="2329498"/>
                </a:cubicBezTo>
                <a:cubicBezTo>
                  <a:pt x="225696" y="2319695"/>
                  <a:pt x="222425" y="2306624"/>
                  <a:pt x="222425" y="2296822"/>
                </a:cubicBezTo>
                <a:cubicBezTo>
                  <a:pt x="219154" y="2293554"/>
                  <a:pt x="219154" y="2290286"/>
                  <a:pt x="222425" y="2290286"/>
                </a:cubicBezTo>
                <a:cubicBezTo>
                  <a:pt x="232238" y="2283751"/>
                  <a:pt x="228967" y="2280484"/>
                  <a:pt x="225696" y="2273948"/>
                </a:cubicBezTo>
                <a:cubicBezTo>
                  <a:pt x="222425" y="2270681"/>
                  <a:pt x="222425" y="2267413"/>
                  <a:pt x="222425" y="2264146"/>
                </a:cubicBezTo>
                <a:cubicBezTo>
                  <a:pt x="222425" y="2264146"/>
                  <a:pt x="222425" y="2260878"/>
                  <a:pt x="219154" y="2260878"/>
                </a:cubicBezTo>
                <a:cubicBezTo>
                  <a:pt x="206070" y="2254343"/>
                  <a:pt x="215883" y="2251075"/>
                  <a:pt x="219154" y="2244540"/>
                </a:cubicBezTo>
                <a:cubicBezTo>
                  <a:pt x="219154" y="2241273"/>
                  <a:pt x="219154" y="2241273"/>
                  <a:pt x="219154" y="2238005"/>
                </a:cubicBezTo>
                <a:cubicBezTo>
                  <a:pt x="225696" y="2238005"/>
                  <a:pt x="228967" y="2238005"/>
                  <a:pt x="235509" y="2234737"/>
                </a:cubicBezTo>
                <a:cubicBezTo>
                  <a:pt x="232238" y="2231470"/>
                  <a:pt x="228967" y="2231470"/>
                  <a:pt x="228967" y="2228202"/>
                </a:cubicBezTo>
                <a:cubicBezTo>
                  <a:pt x="228967" y="2218399"/>
                  <a:pt x="228967" y="2211864"/>
                  <a:pt x="222425" y="2202061"/>
                </a:cubicBezTo>
                <a:cubicBezTo>
                  <a:pt x="219154" y="2192258"/>
                  <a:pt x="222425" y="2182455"/>
                  <a:pt x="228967" y="2175920"/>
                </a:cubicBezTo>
                <a:cubicBezTo>
                  <a:pt x="235509" y="2166118"/>
                  <a:pt x="235509" y="2153047"/>
                  <a:pt x="232238" y="2143244"/>
                </a:cubicBezTo>
                <a:cubicBezTo>
                  <a:pt x="232238" y="2139977"/>
                  <a:pt x="225696" y="2133442"/>
                  <a:pt x="222425" y="2130174"/>
                </a:cubicBezTo>
                <a:cubicBezTo>
                  <a:pt x="232238" y="2123639"/>
                  <a:pt x="228967" y="2113836"/>
                  <a:pt x="248593" y="2117103"/>
                </a:cubicBezTo>
                <a:cubicBezTo>
                  <a:pt x="251863" y="2104033"/>
                  <a:pt x="255134" y="2094230"/>
                  <a:pt x="251863" y="2084427"/>
                </a:cubicBezTo>
                <a:cubicBezTo>
                  <a:pt x="248593" y="2081160"/>
                  <a:pt x="248593" y="2077892"/>
                  <a:pt x="251863" y="2074625"/>
                </a:cubicBezTo>
                <a:cubicBezTo>
                  <a:pt x="255134" y="2068089"/>
                  <a:pt x="255134" y="2061554"/>
                  <a:pt x="255134" y="2058286"/>
                </a:cubicBezTo>
                <a:cubicBezTo>
                  <a:pt x="251863" y="2041948"/>
                  <a:pt x="251863" y="2028878"/>
                  <a:pt x="248593" y="2015808"/>
                </a:cubicBezTo>
                <a:cubicBezTo>
                  <a:pt x="245322" y="2009272"/>
                  <a:pt x="242051" y="2002737"/>
                  <a:pt x="235509" y="1996202"/>
                </a:cubicBezTo>
                <a:cubicBezTo>
                  <a:pt x="225696" y="1986399"/>
                  <a:pt x="225696" y="1973329"/>
                  <a:pt x="235509" y="1966794"/>
                </a:cubicBezTo>
                <a:cubicBezTo>
                  <a:pt x="232238" y="1963526"/>
                  <a:pt x="232238" y="1960258"/>
                  <a:pt x="228967" y="1953723"/>
                </a:cubicBezTo>
                <a:cubicBezTo>
                  <a:pt x="222425" y="1943920"/>
                  <a:pt x="228967" y="1930850"/>
                  <a:pt x="225696" y="1917780"/>
                </a:cubicBezTo>
                <a:cubicBezTo>
                  <a:pt x="222425" y="1914512"/>
                  <a:pt x="222425" y="1911244"/>
                  <a:pt x="215883" y="1911244"/>
                </a:cubicBezTo>
                <a:cubicBezTo>
                  <a:pt x="206070" y="1907977"/>
                  <a:pt x="202799" y="1904709"/>
                  <a:pt x="206070" y="1898174"/>
                </a:cubicBezTo>
                <a:cubicBezTo>
                  <a:pt x="206070" y="1894906"/>
                  <a:pt x="206070" y="1888371"/>
                  <a:pt x="199528" y="1885104"/>
                </a:cubicBezTo>
                <a:cubicBezTo>
                  <a:pt x="189715" y="1875301"/>
                  <a:pt x="186444" y="1868765"/>
                  <a:pt x="183173" y="1858963"/>
                </a:cubicBezTo>
                <a:cubicBezTo>
                  <a:pt x="179902" y="1849160"/>
                  <a:pt x="176632" y="1839357"/>
                  <a:pt x="173361" y="1829554"/>
                </a:cubicBezTo>
                <a:cubicBezTo>
                  <a:pt x="176632" y="1823019"/>
                  <a:pt x="183173" y="1813216"/>
                  <a:pt x="186444" y="1806681"/>
                </a:cubicBezTo>
                <a:cubicBezTo>
                  <a:pt x="176632" y="1796878"/>
                  <a:pt x="170090" y="1783808"/>
                  <a:pt x="166819" y="1774005"/>
                </a:cubicBezTo>
                <a:cubicBezTo>
                  <a:pt x="166819" y="1767470"/>
                  <a:pt x="163548" y="1760935"/>
                  <a:pt x="160277" y="1754399"/>
                </a:cubicBezTo>
                <a:cubicBezTo>
                  <a:pt x="153735" y="1744597"/>
                  <a:pt x="153735" y="1734794"/>
                  <a:pt x="153735" y="1724991"/>
                </a:cubicBezTo>
                <a:cubicBezTo>
                  <a:pt x="153735" y="1721723"/>
                  <a:pt x="157006" y="1718456"/>
                  <a:pt x="157006" y="1715188"/>
                </a:cubicBezTo>
                <a:cubicBezTo>
                  <a:pt x="157006" y="1698850"/>
                  <a:pt x="163548" y="1685780"/>
                  <a:pt x="170090" y="1669442"/>
                </a:cubicBezTo>
                <a:cubicBezTo>
                  <a:pt x="173361" y="1662906"/>
                  <a:pt x="170090" y="1653104"/>
                  <a:pt x="170090" y="1643301"/>
                </a:cubicBezTo>
                <a:cubicBezTo>
                  <a:pt x="170090" y="1643301"/>
                  <a:pt x="170090" y="1640033"/>
                  <a:pt x="170090" y="1640033"/>
                </a:cubicBezTo>
                <a:cubicBezTo>
                  <a:pt x="173361" y="1630230"/>
                  <a:pt x="173361" y="1620428"/>
                  <a:pt x="170090" y="1610625"/>
                </a:cubicBezTo>
                <a:cubicBezTo>
                  <a:pt x="166819" y="1600822"/>
                  <a:pt x="176632" y="1597554"/>
                  <a:pt x="183173" y="1591019"/>
                </a:cubicBezTo>
                <a:cubicBezTo>
                  <a:pt x="183173" y="1574681"/>
                  <a:pt x="183173" y="1574681"/>
                  <a:pt x="183173" y="1574681"/>
                </a:cubicBezTo>
                <a:cubicBezTo>
                  <a:pt x="176632" y="1571414"/>
                  <a:pt x="179902" y="1564878"/>
                  <a:pt x="183173" y="1561611"/>
                </a:cubicBezTo>
                <a:cubicBezTo>
                  <a:pt x="186444" y="1551808"/>
                  <a:pt x="186444" y="1545273"/>
                  <a:pt x="183173" y="1538737"/>
                </a:cubicBezTo>
                <a:cubicBezTo>
                  <a:pt x="179902" y="1535470"/>
                  <a:pt x="179902" y="1532202"/>
                  <a:pt x="186444" y="1532202"/>
                </a:cubicBezTo>
                <a:cubicBezTo>
                  <a:pt x="192986" y="1525667"/>
                  <a:pt x="199528" y="1522399"/>
                  <a:pt x="196257" y="1515864"/>
                </a:cubicBezTo>
                <a:cubicBezTo>
                  <a:pt x="196257" y="1512597"/>
                  <a:pt x="199528" y="1509329"/>
                  <a:pt x="199528" y="1506061"/>
                </a:cubicBezTo>
                <a:cubicBezTo>
                  <a:pt x="202799" y="1502794"/>
                  <a:pt x="202799" y="1496259"/>
                  <a:pt x="202799" y="1489723"/>
                </a:cubicBezTo>
                <a:cubicBezTo>
                  <a:pt x="206070" y="1476653"/>
                  <a:pt x="206070" y="1463583"/>
                  <a:pt x="215883" y="1450512"/>
                </a:cubicBezTo>
                <a:cubicBezTo>
                  <a:pt x="222425" y="1443977"/>
                  <a:pt x="225696" y="1437442"/>
                  <a:pt x="222425" y="1430906"/>
                </a:cubicBezTo>
                <a:cubicBezTo>
                  <a:pt x="222425" y="1427639"/>
                  <a:pt x="222425" y="1424371"/>
                  <a:pt x="225696" y="1421104"/>
                </a:cubicBezTo>
                <a:cubicBezTo>
                  <a:pt x="235509" y="1411301"/>
                  <a:pt x="228967" y="1398230"/>
                  <a:pt x="235509" y="1388428"/>
                </a:cubicBezTo>
                <a:cubicBezTo>
                  <a:pt x="235509" y="1381892"/>
                  <a:pt x="222425" y="1378625"/>
                  <a:pt x="228967" y="1372090"/>
                </a:cubicBezTo>
                <a:cubicBezTo>
                  <a:pt x="232238" y="1365554"/>
                  <a:pt x="232238" y="1359019"/>
                  <a:pt x="235509" y="1355752"/>
                </a:cubicBezTo>
                <a:cubicBezTo>
                  <a:pt x="242051" y="1345949"/>
                  <a:pt x="238780" y="1339414"/>
                  <a:pt x="232238" y="1332878"/>
                </a:cubicBezTo>
                <a:cubicBezTo>
                  <a:pt x="228967" y="1332878"/>
                  <a:pt x="228967" y="1332878"/>
                  <a:pt x="228967" y="1332878"/>
                </a:cubicBezTo>
                <a:cubicBezTo>
                  <a:pt x="228967" y="1326343"/>
                  <a:pt x="228967" y="1323076"/>
                  <a:pt x="228967" y="1316540"/>
                </a:cubicBezTo>
                <a:cubicBezTo>
                  <a:pt x="228967" y="1313273"/>
                  <a:pt x="232238" y="1310005"/>
                  <a:pt x="232238" y="1306738"/>
                </a:cubicBezTo>
                <a:cubicBezTo>
                  <a:pt x="232238" y="1296935"/>
                  <a:pt x="232238" y="1290400"/>
                  <a:pt x="228967" y="1280597"/>
                </a:cubicBezTo>
                <a:cubicBezTo>
                  <a:pt x="225696" y="1277329"/>
                  <a:pt x="225696" y="1274062"/>
                  <a:pt x="228967" y="1270794"/>
                </a:cubicBezTo>
                <a:cubicBezTo>
                  <a:pt x="232238" y="1260991"/>
                  <a:pt x="225696" y="1254456"/>
                  <a:pt x="219154" y="1244653"/>
                </a:cubicBezTo>
                <a:cubicBezTo>
                  <a:pt x="215883" y="1241385"/>
                  <a:pt x="215883" y="1234850"/>
                  <a:pt x="222425" y="1231583"/>
                </a:cubicBezTo>
                <a:cubicBezTo>
                  <a:pt x="222425" y="1231583"/>
                  <a:pt x="225696" y="1228315"/>
                  <a:pt x="225696" y="1228315"/>
                </a:cubicBezTo>
                <a:cubicBezTo>
                  <a:pt x="222425" y="1215245"/>
                  <a:pt x="225696" y="1205442"/>
                  <a:pt x="215883" y="1195639"/>
                </a:cubicBezTo>
                <a:cubicBezTo>
                  <a:pt x="212612" y="1195639"/>
                  <a:pt x="212612" y="1192371"/>
                  <a:pt x="212612" y="1192371"/>
                </a:cubicBezTo>
                <a:cubicBezTo>
                  <a:pt x="219154" y="1185836"/>
                  <a:pt x="209341" y="1176033"/>
                  <a:pt x="212612" y="1169498"/>
                </a:cubicBezTo>
                <a:cubicBezTo>
                  <a:pt x="212612" y="1166230"/>
                  <a:pt x="212612" y="1159695"/>
                  <a:pt x="212612" y="1156428"/>
                </a:cubicBezTo>
                <a:cubicBezTo>
                  <a:pt x="215883" y="1149893"/>
                  <a:pt x="222425" y="1143357"/>
                  <a:pt x="225696" y="1133555"/>
                </a:cubicBezTo>
                <a:cubicBezTo>
                  <a:pt x="225696" y="1127019"/>
                  <a:pt x="225696" y="1120484"/>
                  <a:pt x="232238" y="1113949"/>
                </a:cubicBezTo>
                <a:cubicBezTo>
                  <a:pt x="235509" y="1107414"/>
                  <a:pt x="238780" y="1100879"/>
                  <a:pt x="242051" y="1094343"/>
                </a:cubicBezTo>
                <a:cubicBezTo>
                  <a:pt x="242051" y="1087808"/>
                  <a:pt x="242051" y="1084540"/>
                  <a:pt x="242051" y="1081273"/>
                </a:cubicBezTo>
                <a:cubicBezTo>
                  <a:pt x="245322" y="1078005"/>
                  <a:pt x="245322" y="1074738"/>
                  <a:pt x="245322" y="1068202"/>
                </a:cubicBezTo>
                <a:cubicBezTo>
                  <a:pt x="245322" y="1064935"/>
                  <a:pt x="242051" y="1061667"/>
                  <a:pt x="235509" y="1058400"/>
                </a:cubicBezTo>
                <a:cubicBezTo>
                  <a:pt x="228967" y="1048597"/>
                  <a:pt x="232238" y="1038794"/>
                  <a:pt x="235509" y="1028991"/>
                </a:cubicBezTo>
                <a:cubicBezTo>
                  <a:pt x="235509" y="1025724"/>
                  <a:pt x="235509" y="1019188"/>
                  <a:pt x="228967" y="1015921"/>
                </a:cubicBezTo>
                <a:cubicBezTo>
                  <a:pt x="222425" y="1009385"/>
                  <a:pt x="219154" y="999583"/>
                  <a:pt x="225696" y="989780"/>
                </a:cubicBezTo>
                <a:cubicBezTo>
                  <a:pt x="225696" y="986512"/>
                  <a:pt x="225696" y="983245"/>
                  <a:pt x="222425" y="976710"/>
                </a:cubicBezTo>
                <a:cubicBezTo>
                  <a:pt x="219154" y="970174"/>
                  <a:pt x="219154" y="963639"/>
                  <a:pt x="215883" y="960371"/>
                </a:cubicBezTo>
                <a:cubicBezTo>
                  <a:pt x="212612" y="953836"/>
                  <a:pt x="209341" y="947301"/>
                  <a:pt x="209341" y="940766"/>
                </a:cubicBezTo>
                <a:cubicBezTo>
                  <a:pt x="206070" y="927695"/>
                  <a:pt x="199528" y="917893"/>
                  <a:pt x="189715" y="904822"/>
                </a:cubicBezTo>
                <a:cubicBezTo>
                  <a:pt x="186444" y="901555"/>
                  <a:pt x="189715" y="898287"/>
                  <a:pt x="186444" y="895019"/>
                </a:cubicBezTo>
                <a:cubicBezTo>
                  <a:pt x="186444" y="895019"/>
                  <a:pt x="189715" y="891752"/>
                  <a:pt x="189715" y="888484"/>
                </a:cubicBezTo>
                <a:cubicBezTo>
                  <a:pt x="186444" y="881949"/>
                  <a:pt x="192986" y="878681"/>
                  <a:pt x="202799" y="875414"/>
                </a:cubicBezTo>
                <a:cubicBezTo>
                  <a:pt x="202799" y="872146"/>
                  <a:pt x="199528" y="872146"/>
                  <a:pt x="199528" y="868879"/>
                </a:cubicBezTo>
                <a:cubicBezTo>
                  <a:pt x="192986" y="865611"/>
                  <a:pt x="189715" y="862343"/>
                  <a:pt x="192986" y="855808"/>
                </a:cubicBezTo>
                <a:cubicBezTo>
                  <a:pt x="196257" y="852541"/>
                  <a:pt x="196257" y="846005"/>
                  <a:pt x="186444" y="842738"/>
                </a:cubicBezTo>
                <a:cubicBezTo>
                  <a:pt x="186444" y="842738"/>
                  <a:pt x="183173" y="839470"/>
                  <a:pt x="183173" y="839470"/>
                </a:cubicBezTo>
                <a:cubicBezTo>
                  <a:pt x="179902" y="832935"/>
                  <a:pt x="176632" y="826400"/>
                  <a:pt x="173361" y="819864"/>
                </a:cubicBezTo>
                <a:cubicBezTo>
                  <a:pt x="170090" y="813329"/>
                  <a:pt x="173361" y="806794"/>
                  <a:pt x="176632" y="800259"/>
                </a:cubicBezTo>
                <a:cubicBezTo>
                  <a:pt x="179902" y="796991"/>
                  <a:pt x="179902" y="793724"/>
                  <a:pt x="176632" y="790456"/>
                </a:cubicBezTo>
                <a:cubicBezTo>
                  <a:pt x="176632" y="787188"/>
                  <a:pt x="176632" y="783921"/>
                  <a:pt x="176632" y="780653"/>
                </a:cubicBezTo>
                <a:cubicBezTo>
                  <a:pt x="173361" y="770850"/>
                  <a:pt x="176632" y="761048"/>
                  <a:pt x="157006" y="754512"/>
                </a:cubicBezTo>
                <a:cubicBezTo>
                  <a:pt x="157006" y="751245"/>
                  <a:pt x="153735" y="747977"/>
                  <a:pt x="153735" y="747977"/>
                </a:cubicBezTo>
                <a:cubicBezTo>
                  <a:pt x="157006" y="741442"/>
                  <a:pt x="153735" y="738174"/>
                  <a:pt x="150464" y="731639"/>
                </a:cubicBezTo>
                <a:cubicBezTo>
                  <a:pt x="137380" y="718569"/>
                  <a:pt x="140651" y="705498"/>
                  <a:pt x="134109" y="692428"/>
                </a:cubicBezTo>
                <a:cubicBezTo>
                  <a:pt x="134109" y="689160"/>
                  <a:pt x="134109" y="685893"/>
                  <a:pt x="134109" y="685893"/>
                </a:cubicBezTo>
                <a:cubicBezTo>
                  <a:pt x="137380" y="672822"/>
                  <a:pt x="140651" y="663019"/>
                  <a:pt x="127567" y="653217"/>
                </a:cubicBezTo>
                <a:cubicBezTo>
                  <a:pt x="124296" y="649949"/>
                  <a:pt x="127567" y="643414"/>
                  <a:pt x="134109" y="640146"/>
                </a:cubicBezTo>
                <a:cubicBezTo>
                  <a:pt x="140651" y="636879"/>
                  <a:pt x="143922" y="630343"/>
                  <a:pt x="143922" y="627076"/>
                </a:cubicBezTo>
                <a:cubicBezTo>
                  <a:pt x="147193" y="623808"/>
                  <a:pt x="147193" y="620541"/>
                  <a:pt x="150464" y="617273"/>
                </a:cubicBezTo>
                <a:cubicBezTo>
                  <a:pt x="150464" y="614005"/>
                  <a:pt x="153735" y="614005"/>
                  <a:pt x="153735" y="610738"/>
                </a:cubicBezTo>
                <a:cubicBezTo>
                  <a:pt x="153735" y="604203"/>
                  <a:pt x="150464" y="597667"/>
                  <a:pt x="147193" y="587865"/>
                </a:cubicBezTo>
                <a:cubicBezTo>
                  <a:pt x="150464" y="574794"/>
                  <a:pt x="143922" y="564991"/>
                  <a:pt x="137380" y="555189"/>
                </a:cubicBezTo>
                <a:cubicBezTo>
                  <a:pt x="137380" y="551921"/>
                  <a:pt x="137380" y="545386"/>
                  <a:pt x="137380" y="542118"/>
                </a:cubicBezTo>
                <a:cubicBezTo>
                  <a:pt x="137380" y="538851"/>
                  <a:pt x="137380" y="532315"/>
                  <a:pt x="137380" y="525780"/>
                </a:cubicBezTo>
                <a:cubicBezTo>
                  <a:pt x="137380" y="525780"/>
                  <a:pt x="137380" y="522513"/>
                  <a:pt x="137380" y="519245"/>
                </a:cubicBezTo>
                <a:cubicBezTo>
                  <a:pt x="140651" y="515977"/>
                  <a:pt x="140651" y="509442"/>
                  <a:pt x="143922" y="506174"/>
                </a:cubicBezTo>
                <a:cubicBezTo>
                  <a:pt x="150464" y="496372"/>
                  <a:pt x="150464" y="483301"/>
                  <a:pt x="166819" y="473498"/>
                </a:cubicBezTo>
                <a:cubicBezTo>
                  <a:pt x="170090" y="470231"/>
                  <a:pt x="166819" y="466963"/>
                  <a:pt x="166819" y="463696"/>
                </a:cubicBezTo>
                <a:cubicBezTo>
                  <a:pt x="166819" y="457160"/>
                  <a:pt x="163548" y="447358"/>
                  <a:pt x="160277" y="440822"/>
                </a:cubicBezTo>
                <a:cubicBezTo>
                  <a:pt x="166819" y="440822"/>
                  <a:pt x="170090" y="440822"/>
                  <a:pt x="173361" y="437555"/>
                </a:cubicBezTo>
                <a:cubicBezTo>
                  <a:pt x="170090" y="431020"/>
                  <a:pt x="176632" y="424484"/>
                  <a:pt x="183173" y="417949"/>
                </a:cubicBezTo>
                <a:cubicBezTo>
                  <a:pt x="186444" y="408146"/>
                  <a:pt x="189715" y="398344"/>
                  <a:pt x="183173" y="388541"/>
                </a:cubicBezTo>
                <a:cubicBezTo>
                  <a:pt x="183173" y="388541"/>
                  <a:pt x="183173" y="385273"/>
                  <a:pt x="183173" y="385273"/>
                </a:cubicBezTo>
                <a:cubicBezTo>
                  <a:pt x="183173" y="378738"/>
                  <a:pt x="183173" y="375470"/>
                  <a:pt x="179902" y="368935"/>
                </a:cubicBezTo>
                <a:cubicBezTo>
                  <a:pt x="179902" y="368935"/>
                  <a:pt x="179902" y="368935"/>
                  <a:pt x="179902" y="365668"/>
                </a:cubicBezTo>
                <a:cubicBezTo>
                  <a:pt x="183173" y="359132"/>
                  <a:pt x="179902" y="349329"/>
                  <a:pt x="173361" y="342794"/>
                </a:cubicBezTo>
                <a:cubicBezTo>
                  <a:pt x="173361" y="342794"/>
                  <a:pt x="170090" y="339527"/>
                  <a:pt x="173361" y="336259"/>
                </a:cubicBezTo>
                <a:cubicBezTo>
                  <a:pt x="179902" y="326456"/>
                  <a:pt x="173361" y="316653"/>
                  <a:pt x="179902" y="306851"/>
                </a:cubicBezTo>
                <a:cubicBezTo>
                  <a:pt x="186444" y="303583"/>
                  <a:pt x="192986" y="297048"/>
                  <a:pt x="189715" y="293780"/>
                </a:cubicBezTo>
                <a:cubicBezTo>
                  <a:pt x="186444" y="293780"/>
                  <a:pt x="183173" y="290513"/>
                  <a:pt x="183173" y="290513"/>
                </a:cubicBezTo>
                <a:cubicBezTo>
                  <a:pt x="176632" y="277442"/>
                  <a:pt x="160277" y="270907"/>
                  <a:pt x="143922" y="264372"/>
                </a:cubicBezTo>
                <a:cubicBezTo>
                  <a:pt x="137380" y="261104"/>
                  <a:pt x="134109" y="257837"/>
                  <a:pt x="134109" y="254569"/>
                </a:cubicBezTo>
                <a:cubicBezTo>
                  <a:pt x="134109" y="248034"/>
                  <a:pt x="134109" y="244766"/>
                  <a:pt x="134109" y="241499"/>
                </a:cubicBezTo>
                <a:cubicBezTo>
                  <a:pt x="134109" y="238231"/>
                  <a:pt x="134109" y="231696"/>
                  <a:pt x="140651" y="228428"/>
                </a:cubicBezTo>
                <a:cubicBezTo>
                  <a:pt x="147193" y="221893"/>
                  <a:pt x="150464" y="215358"/>
                  <a:pt x="147193" y="208823"/>
                </a:cubicBezTo>
                <a:cubicBezTo>
                  <a:pt x="143922" y="205555"/>
                  <a:pt x="143922" y="205555"/>
                  <a:pt x="147193" y="202287"/>
                </a:cubicBezTo>
                <a:cubicBezTo>
                  <a:pt x="153735" y="192484"/>
                  <a:pt x="153735" y="182682"/>
                  <a:pt x="143922" y="172879"/>
                </a:cubicBezTo>
                <a:cubicBezTo>
                  <a:pt x="143922" y="169611"/>
                  <a:pt x="143922" y="169611"/>
                  <a:pt x="143922" y="166344"/>
                </a:cubicBezTo>
                <a:cubicBezTo>
                  <a:pt x="143922" y="159808"/>
                  <a:pt x="140651" y="150006"/>
                  <a:pt x="134109" y="143470"/>
                </a:cubicBezTo>
                <a:cubicBezTo>
                  <a:pt x="121025" y="133668"/>
                  <a:pt x="111212" y="123865"/>
                  <a:pt x="111212" y="114062"/>
                </a:cubicBezTo>
                <a:cubicBezTo>
                  <a:pt x="111212" y="110794"/>
                  <a:pt x="111212" y="110794"/>
                  <a:pt x="107941" y="110794"/>
                </a:cubicBezTo>
                <a:cubicBezTo>
                  <a:pt x="101400" y="104259"/>
                  <a:pt x="101400" y="97724"/>
                  <a:pt x="104671" y="91189"/>
                </a:cubicBezTo>
                <a:cubicBezTo>
                  <a:pt x="104671" y="91189"/>
                  <a:pt x="104671" y="87921"/>
                  <a:pt x="104671" y="87921"/>
                </a:cubicBezTo>
                <a:cubicBezTo>
                  <a:pt x="98129" y="78118"/>
                  <a:pt x="91587" y="68316"/>
                  <a:pt x="85045" y="58513"/>
                </a:cubicBezTo>
                <a:cubicBezTo>
                  <a:pt x="81774" y="55245"/>
                  <a:pt x="75232" y="55245"/>
                  <a:pt x="71961" y="51978"/>
                </a:cubicBezTo>
                <a:cubicBezTo>
                  <a:pt x="68690" y="48710"/>
                  <a:pt x="65419" y="45442"/>
                  <a:pt x="65419" y="45442"/>
                </a:cubicBezTo>
                <a:cubicBezTo>
                  <a:pt x="65419" y="38907"/>
                  <a:pt x="58877" y="32372"/>
                  <a:pt x="62148" y="25837"/>
                </a:cubicBezTo>
                <a:cubicBezTo>
                  <a:pt x="62148" y="22569"/>
                  <a:pt x="62148" y="19301"/>
                  <a:pt x="58877" y="19301"/>
                </a:cubicBezTo>
                <a:cubicBezTo>
                  <a:pt x="58877" y="12766"/>
                  <a:pt x="58877" y="9499"/>
                  <a:pt x="62148" y="6231"/>
                </a:cubicBezTo>
                <a:close/>
              </a:path>
            </a:pathLst>
          </a:custGeom>
          <a:solidFill>
            <a:srgbClr val="4780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91" name="Google Shape;91;p74"/>
          <p:cNvSpPr/>
          <p:nvPr/>
        </p:nvSpPr>
        <p:spPr>
          <a:xfrm>
            <a:off x="5056189" y="869776"/>
            <a:ext cx="5127426" cy="5347047"/>
          </a:xfrm>
          <a:custGeom>
            <a:rect b="b" l="l" r="r" t="t"/>
            <a:pathLst>
              <a:path extrusionOk="0" h="1538" w="1475">
                <a:moveTo>
                  <a:pt x="1286" y="977"/>
                </a:moveTo>
                <a:cubicBezTo>
                  <a:pt x="1473" y="979"/>
                  <a:pt x="1473" y="979"/>
                  <a:pt x="1473" y="979"/>
                </a:cubicBezTo>
                <a:cubicBezTo>
                  <a:pt x="1474" y="941"/>
                  <a:pt x="1475" y="859"/>
                  <a:pt x="1472" y="805"/>
                </a:cubicBezTo>
                <a:cubicBezTo>
                  <a:pt x="1437" y="802"/>
                  <a:pt x="1357" y="796"/>
                  <a:pt x="1301" y="797"/>
                </a:cubicBezTo>
                <a:cubicBezTo>
                  <a:pt x="1299" y="723"/>
                  <a:pt x="1287" y="669"/>
                  <a:pt x="1283" y="654"/>
                </a:cubicBezTo>
                <a:cubicBezTo>
                  <a:pt x="1276" y="619"/>
                  <a:pt x="1267" y="587"/>
                  <a:pt x="1256" y="556"/>
                </a:cubicBezTo>
                <a:cubicBezTo>
                  <a:pt x="1257" y="557"/>
                  <a:pt x="1258" y="559"/>
                  <a:pt x="1258" y="560"/>
                </a:cubicBezTo>
                <a:cubicBezTo>
                  <a:pt x="1291" y="545"/>
                  <a:pt x="1368" y="508"/>
                  <a:pt x="1416" y="479"/>
                </a:cubicBezTo>
                <a:cubicBezTo>
                  <a:pt x="1337" y="317"/>
                  <a:pt x="1337" y="317"/>
                  <a:pt x="1337" y="317"/>
                </a:cubicBezTo>
                <a:cubicBezTo>
                  <a:pt x="1175" y="408"/>
                  <a:pt x="1175" y="408"/>
                  <a:pt x="1175" y="408"/>
                </a:cubicBezTo>
                <a:cubicBezTo>
                  <a:pt x="1140" y="362"/>
                  <a:pt x="1095" y="318"/>
                  <a:pt x="1038" y="283"/>
                </a:cubicBezTo>
                <a:cubicBezTo>
                  <a:pt x="1061" y="251"/>
                  <a:pt x="1105" y="186"/>
                  <a:pt x="1131" y="140"/>
                </a:cubicBezTo>
                <a:cubicBezTo>
                  <a:pt x="982" y="38"/>
                  <a:pt x="982" y="38"/>
                  <a:pt x="982" y="38"/>
                </a:cubicBezTo>
                <a:cubicBezTo>
                  <a:pt x="885" y="200"/>
                  <a:pt x="885" y="200"/>
                  <a:pt x="885" y="200"/>
                </a:cubicBezTo>
                <a:cubicBezTo>
                  <a:pt x="863" y="193"/>
                  <a:pt x="839" y="188"/>
                  <a:pt x="817" y="182"/>
                </a:cubicBezTo>
                <a:cubicBezTo>
                  <a:pt x="787" y="173"/>
                  <a:pt x="752" y="176"/>
                  <a:pt x="719" y="179"/>
                </a:cubicBezTo>
                <a:cubicBezTo>
                  <a:pt x="683" y="0"/>
                  <a:pt x="683" y="0"/>
                  <a:pt x="683" y="0"/>
                </a:cubicBezTo>
                <a:cubicBezTo>
                  <a:pt x="647" y="7"/>
                  <a:pt x="566" y="23"/>
                  <a:pt x="514" y="37"/>
                </a:cubicBezTo>
                <a:cubicBezTo>
                  <a:pt x="518" y="72"/>
                  <a:pt x="529" y="154"/>
                  <a:pt x="541" y="208"/>
                </a:cubicBezTo>
                <a:cubicBezTo>
                  <a:pt x="499" y="220"/>
                  <a:pt x="458" y="236"/>
                  <a:pt x="418" y="255"/>
                </a:cubicBezTo>
                <a:cubicBezTo>
                  <a:pt x="414" y="257"/>
                  <a:pt x="409" y="260"/>
                  <a:pt x="405" y="262"/>
                </a:cubicBezTo>
                <a:cubicBezTo>
                  <a:pt x="280" y="134"/>
                  <a:pt x="280" y="134"/>
                  <a:pt x="280" y="134"/>
                </a:cubicBezTo>
                <a:cubicBezTo>
                  <a:pt x="253" y="160"/>
                  <a:pt x="194" y="218"/>
                  <a:pt x="158" y="258"/>
                </a:cubicBezTo>
                <a:cubicBezTo>
                  <a:pt x="181" y="285"/>
                  <a:pt x="235" y="347"/>
                  <a:pt x="274" y="386"/>
                </a:cubicBezTo>
                <a:cubicBezTo>
                  <a:pt x="246" y="429"/>
                  <a:pt x="221" y="475"/>
                  <a:pt x="204" y="524"/>
                </a:cubicBezTo>
                <a:cubicBezTo>
                  <a:pt x="199" y="541"/>
                  <a:pt x="193" y="557"/>
                  <a:pt x="188" y="574"/>
                </a:cubicBezTo>
                <a:cubicBezTo>
                  <a:pt x="11" y="560"/>
                  <a:pt x="11" y="560"/>
                  <a:pt x="11" y="560"/>
                </a:cubicBezTo>
                <a:cubicBezTo>
                  <a:pt x="7" y="598"/>
                  <a:pt x="1" y="680"/>
                  <a:pt x="0" y="733"/>
                </a:cubicBezTo>
                <a:cubicBezTo>
                  <a:pt x="33" y="738"/>
                  <a:pt x="109" y="749"/>
                  <a:pt x="164" y="753"/>
                </a:cubicBezTo>
                <a:cubicBezTo>
                  <a:pt x="164" y="787"/>
                  <a:pt x="166" y="814"/>
                  <a:pt x="166" y="814"/>
                </a:cubicBezTo>
                <a:cubicBezTo>
                  <a:pt x="170" y="843"/>
                  <a:pt x="176" y="871"/>
                  <a:pt x="182" y="900"/>
                </a:cubicBezTo>
                <a:cubicBezTo>
                  <a:pt x="184" y="909"/>
                  <a:pt x="186" y="918"/>
                  <a:pt x="189" y="928"/>
                </a:cubicBezTo>
                <a:cubicBezTo>
                  <a:pt x="24" y="1012"/>
                  <a:pt x="24" y="1012"/>
                  <a:pt x="24" y="1012"/>
                </a:cubicBezTo>
                <a:cubicBezTo>
                  <a:pt x="41" y="1046"/>
                  <a:pt x="78" y="1119"/>
                  <a:pt x="105" y="1165"/>
                </a:cubicBezTo>
                <a:cubicBezTo>
                  <a:pt x="137" y="1152"/>
                  <a:pt x="207" y="1122"/>
                  <a:pt x="256" y="1096"/>
                </a:cubicBezTo>
                <a:cubicBezTo>
                  <a:pt x="273" y="1127"/>
                  <a:pt x="292" y="1154"/>
                  <a:pt x="314" y="1174"/>
                </a:cubicBezTo>
                <a:cubicBezTo>
                  <a:pt x="330" y="1189"/>
                  <a:pt x="353" y="1209"/>
                  <a:pt x="380" y="1231"/>
                </a:cubicBezTo>
                <a:cubicBezTo>
                  <a:pt x="286" y="1360"/>
                  <a:pt x="286" y="1360"/>
                  <a:pt x="286" y="1360"/>
                </a:cubicBezTo>
                <a:cubicBezTo>
                  <a:pt x="316" y="1383"/>
                  <a:pt x="382" y="1432"/>
                  <a:pt x="427" y="1461"/>
                </a:cubicBezTo>
                <a:cubicBezTo>
                  <a:pt x="449" y="1435"/>
                  <a:pt x="499" y="1375"/>
                  <a:pt x="531" y="1330"/>
                </a:cubicBezTo>
                <a:cubicBezTo>
                  <a:pt x="542" y="1335"/>
                  <a:pt x="552" y="1339"/>
                  <a:pt x="562" y="1342"/>
                </a:cubicBezTo>
                <a:cubicBezTo>
                  <a:pt x="593" y="1352"/>
                  <a:pt x="635" y="1364"/>
                  <a:pt x="667" y="1369"/>
                </a:cubicBezTo>
                <a:cubicBezTo>
                  <a:pt x="673" y="1370"/>
                  <a:pt x="679" y="1370"/>
                  <a:pt x="685" y="1371"/>
                </a:cubicBezTo>
                <a:cubicBezTo>
                  <a:pt x="699" y="1538"/>
                  <a:pt x="699" y="1538"/>
                  <a:pt x="699" y="1538"/>
                </a:cubicBezTo>
                <a:cubicBezTo>
                  <a:pt x="736" y="1536"/>
                  <a:pt x="818" y="1530"/>
                  <a:pt x="872" y="1522"/>
                </a:cubicBezTo>
                <a:cubicBezTo>
                  <a:pt x="871" y="1488"/>
                  <a:pt x="870" y="1413"/>
                  <a:pt x="866" y="1358"/>
                </a:cubicBezTo>
                <a:cubicBezTo>
                  <a:pt x="877" y="1356"/>
                  <a:pt x="889" y="1354"/>
                  <a:pt x="900" y="1351"/>
                </a:cubicBezTo>
                <a:cubicBezTo>
                  <a:pt x="950" y="1340"/>
                  <a:pt x="998" y="1323"/>
                  <a:pt x="1045" y="1301"/>
                </a:cubicBezTo>
                <a:cubicBezTo>
                  <a:pt x="1170" y="1443"/>
                  <a:pt x="1170" y="1443"/>
                  <a:pt x="1170" y="1443"/>
                </a:cubicBezTo>
                <a:cubicBezTo>
                  <a:pt x="1198" y="1418"/>
                  <a:pt x="1260" y="1364"/>
                  <a:pt x="1298" y="1325"/>
                </a:cubicBezTo>
                <a:cubicBezTo>
                  <a:pt x="1276" y="1297"/>
                  <a:pt x="1224" y="1230"/>
                  <a:pt x="1186" y="1189"/>
                </a:cubicBezTo>
                <a:cubicBezTo>
                  <a:pt x="1223" y="1139"/>
                  <a:pt x="1256" y="1085"/>
                  <a:pt x="1274" y="1025"/>
                </a:cubicBezTo>
                <a:cubicBezTo>
                  <a:pt x="1279" y="1009"/>
                  <a:pt x="1283" y="993"/>
                  <a:pt x="1286" y="977"/>
                </a:cubicBezTo>
                <a:moveTo>
                  <a:pt x="886" y="1151"/>
                </a:moveTo>
                <a:cubicBezTo>
                  <a:pt x="805" y="1190"/>
                  <a:pt x="676" y="1146"/>
                  <a:pt x="622" y="1129"/>
                </a:cubicBezTo>
                <a:cubicBezTo>
                  <a:pt x="275" y="1023"/>
                  <a:pt x="341" y="508"/>
                  <a:pt x="575" y="410"/>
                </a:cubicBezTo>
                <a:cubicBezTo>
                  <a:pt x="606" y="398"/>
                  <a:pt x="669" y="376"/>
                  <a:pt x="702" y="371"/>
                </a:cubicBezTo>
                <a:cubicBezTo>
                  <a:pt x="821" y="354"/>
                  <a:pt x="925" y="423"/>
                  <a:pt x="956" y="444"/>
                </a:cubicBezTo>
                <a:cubicBezTo>
                  <a:pt x="961" y="447"/>
                  <a:pt x="965" y="451"/>
                  <a:pt x="969" y="455"/>
                </a:cubicBezTo>
                <a:cubicBezTo>
                  <a:pt x="1004" y="494"/>
                  <a:pt x="1035" y="512"/>
                  <a:pt x="1049" y="565"/>
                </a:cubicBezTo>
                <a:cubicBezTo>
                  <a:pt x="1060" y="605"/>
                  <a:pt x="1082" y="645"/>
                  <a:pt x="1089" y="687"/>
                </a:cubicBezTo>
                <a:cubicBezTo>
                  <a:pt x="1113" y="823"/>
                  <a:pt x="1086" y="941"/>
                  <a:pt x="1063" y="999"/>
                </a:cubicBezTo>
                <a:cubicBezTo>
                  <a:pt x="1057" y="1014"/>
                  <a:pt x="941" y="1125"/>
                  <a:pt x="886" y="115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">
  <p:cSld name="Contenu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/>
          <p:nvPr>
            <p:ph type="title"/>
          </p:nvPr>
        </p:nvSpPr>
        <p:spPr>
          <a:xfrm>
            <a:off x="1235075" y="1470350"/>
            <a:ext cx="9721849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" type="body"/>
          </p:nvPr>
        </p:nvSpPr>
        <p:spPr>
          <a:xfrm>
            <a:off x="1235075" y="2565400"/>
            <a:ext cx="972185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" name="Google Shape;103;p41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/>
          <p:nvPr>
            <p:ph type="title"/>
          </p:nvPr>
        </p:nvSpPr>
        <p:spPr>
          <a:xfrm>
            <a:off x="1235075" y="1470350"/>
            <a:ext cx="9721849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" type="body"/>
          </p:nvPr>
        </p:nvSpPr>
        <p:spPr>
          <a:xfrm>
            <a:off x="1235075" y="2565400"/>
            <a:ext cx="473710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2"/>
          <p:cNvSpPr txBox="1"/>
          <p:nvPr>
            <p:ph idx="2" type="body"/>
          </p:nvPr>
        </p:nvSpPr>
        <p:spPr>
          <a:xfrm>
            <a:off x="6219824" y="2565400"/>
            <a:ext cx="473710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9" name="Google Shape;109;p42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/>
          <p:nvPr>
            <p:ph type="title"/>
          </p:nvPr>
        </p:nvSpPr>
        <p:spPr>
          <a:xfrm>
            <a:off x="1235075" y="1470350"/>
            <a:ext cx="9721849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5"/>
          <p:cNvSpPr txBox="1"/>
          <p:nvPr>
            <p:ph idx="1" type="body"/>
          </p:nvPr>
        </p:nvSpPr>
        <p:spPr>
          <a:xfrm>
            <a:off x="1235075" y="3276602"/>
            <a:ext cx="4737100" cy="2924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5"/>
          <p:cNvSpPr txBox="1"/>
          <p:nvPr>
            <p:ph idx="2" type="body"/>
          </p:nvPr>
        </p:nvSpPr>
        <p:spPr>
          <a:xfrm>
            <a:off x="6219824" y="3276602"/>
            <a:ext cx="4737100" cy="2924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5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5" name="Google Shape;115;p45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3" type="body"/>
          </p:nvPr>
        </p:nvSpPr>
        <p:spPr>
          <a:xfrm>
            <a:off x="1235075" y="2578101"/>
            <a:ext cx="4737100" cy="6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4" type="body"/>
          </p:nvPr>
        </p:nvSpPr>
        <p:spPr>
          <a:xfrm>
            <a:off x="6219825" y="2578101"/>
            <a:ext cx="4737100" cy="69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égendée">
  <p:cSld name="Image légendé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/>
          <p:nvPr>
            <p:ph type="title"/>
          </p:nvPr>
        </p:nvSpPr>
        <p:spPr>
          <a:xfrm>
            <a:off x="1235076" y="1470350"/>
            <a:ext cx="4737100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6"/>
          <p:cNvSpPr txBox="1"/>
          <p:nvPr>
            <p:ph idx="1" type="body"/>
          </p:nvPr>
        </p:nvSpPr>
        <p:spPr>
          <a:xfrm>
            <a:off x="1235075" y="2565400"/>
            <a:ext cx="4737100" cy="363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6"/>
          <p:cNvSpPr/>
          <p:nvPr>
            <p:ph idx="2" type="pic"/>
          </p:nvPr>
        </p:nvSpPr>
        <p:spPr>
          <a:xfrm>
            <a:off x="6219825" y="1470025"/>
            <a:ext cx="4737100" cy="4730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" name="Google Shape;122;p46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p46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4981" y="952499"/>
            <a:ext cx="1638000" cy="22848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7252" y="6455685"/>
            <a:ext cx="11660400" cy="29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252" y="271061"/>
            <a:ext cx="2070000" cy="6397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0"/>
          <p:cNvSpPr txBox="1"/>
          <p:nvPr>
            <p:ph type="title"/>
          </p:nvPr>
        </p:nvSpPr>
        <p:spPr>
          <a:xfrm>
            <a:off x="1235075" y="1470350"/>
            <a:ext cx="9721849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40"/>
          <p:cNvSpPr txBox="1"/>
          <p:nvPr>
            <p:ph idx="1" type="body"/>
          </p:nvPr>
        </p:nvSpPr>
        <p:spPr>
          <a:xfrm>
            <a:off x="1235075" y="2583543"/>
            <a:ext cx="9721850" cy="35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sp>
        <p:nvSpPr>
          <p:cNvPr id="97" name="Google Shape;97;p40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40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46">
          <p15:clr>
            <a:srgbClr val="F26B43"/>
          </p15:clr>
        </p15:guide>
        <p15:guide id="2" pos="6834">
          <p15:clr>
            <a:srgbClr val="F26B43"/>
          </p15:clr>
        </p15:guide>
        <p15:guide id="3" orient="horz" pos="1616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pos="778">
          <p15:clr>
            <a:srgbClr val="F26B43"/>
          </p15:clr>
        </p15:guide>
        <p15:guide id="6" pos="69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7252" y="271061"/>
            <a:ext cx="2070000" cy="63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 txBox="1"/>
          <p:nvPr>
            <p:ph type="title"/>
          </p:nvPr>
        </p:nvSpPr>
        <p:spPr>
          <a:xfrm>
            <a:off x="1235075" y="1470350"/>
            <a:ext cx="8355237" cy="895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43"/>
          <p:cNvSpPr txBox="1"/>
          <p:nvPr>
            <p:ph idx="1" type="body"/>
          </p:nvPr>
        </p:nvSpPr>
        <p:spPr>
          <a:xfrm>
            <a:off x="1235075" y="2583543"/>
            <a:ext cx="8355238" cy="35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  <p:sp>
        <p:nvSpPr>
          <p:cNvPr id="166" name="Google Shape;166;p43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7" name="Google Shape;167;p43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arabun Light"/>
                <a:ea typeface="Sarabun Light"/>
                <a:cs typeface="Sarabun Light"/>
                <a:sym typeface="Sarabu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46">
          <p15:clr>
            <a:srgbClr val="F26B43"/>
          </p15:clr>
        </p15:guide>
        <p15:guide id="2" pos="6063">
          <p15:clr>
            <a:srgbClr val="F26B43"/>
          </p15:clr>
        </p15:guide>
        <p15:guide id="3" orient="horz" pos="1616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pos="778">
          <p15:clr>
            <a:srgbClr val="F26B43"/>
          </p15:clr>
        </p15:guide>
        <p15:guide id="6" pos="6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 txBox="1"/>
          <p:nvPr>
            <p:ph type="title"/>
          </p:nvPr>
        </p:nvSpPr>
        <p:spPr>
          <a:xfrm>
            <a:off x="771525" y="3745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fr-FR"/>
              <a:t>Réunion parents – Camp Scout 2023</a:t>
            </a:r>
            <a:endParaRPr/>
          </a:p>
        </p:txBody>
      </p:sp>
      <p:sp>
        <p:nvSpPr>
          <p:cNvPr id="291" name="Google Shape;291;p1"/>
          <p:cNvSpPr txBox="1"/>
          <p:nvPr>
            <p:ph idx="1" type="body"/>
          </p:nvPr>
        </p:nvSpPr>
        <p:spPr>
          <a:xfrm>
            <a:off x="771525" y="5305425"/>
            <a:ext cx="697950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/>
              <a:t>Juin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"/>
          <p:cNvSpPr txBox="1"/>
          <p:nvPr>
            <p:ph type="title"/>
          </p:nvPr>
        </p:nvSpPr>
        <p:spPr>
          <a:xfrm>
            <a:off x="2491161" y="2792575"/>
            <a:ext cx="7209678" cy="127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leway"/>
              <a:buNone/>
            </a:pPr>
            <a:r>
              <a:rPr lang="fr-FR" sz="6000"/>
              <a:t>DES QUESTIONS ??</a:t>
            </a:r>
            <a:endParaRPr/>
          </a:p>
        </p:txBody>
      </p:sp>
      <p:sp>
        <p:nvSpPr>
          <p:cNvPr id="378" name="Google Shape;378;p7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"/>
          <p:cNvSpPr txBox="1"/>
          <p:nvPr>
            <p:ph type="title"/>
          </p:nvPr>
        </p:nvSpPr>
        <p:spPr>
          <a:xfrm>
            <a:off x="881550" y="928625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lang="fr-FR"/>
              <a:t>INFORMATIONS</a:t>
            </a:r>
            <a:endParaRPr/>
          </a:p>
        </p:txBody>
      </p:sp>
      <p:sp>
        <p:nvSpPr>
          <p:cNvPr id="297" name="Google Shape;297;p2"/>
          <p:cNvSpPr txBox="1"/>
          <p:nvPr>
            <p:ph idx="1" type="body"/>
          </p:nvPr>
        </p:nvSpPr>
        <p:spPr>
          <a:xfrm>
            <a:off x="617525" y="1701350"/>
            <a:ext cx="9721800" cy="4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836"/>
              <a:buNone/>
            </a:pPr>
            <a:r>
              <a:rPr lang="fr-FR" sz="2863"/>
              <a:t>Dates : du 5 au 17 août 2023</a:t>
            </a:r>
            <a:endParaRPr sz="286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856"/>
              <a:buNone/>
            </a:pPr>
            <a:r>
              <a:t/>
            </a:r>
            <a:endParaRPr sz="286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835"/>
              <a:buNone/>
            </a:pPr>
            <a:r>
              <a:rPr lang="fr-FR" sz="2863"/>
              <a:t>Lieu : 1 rue la Taupré, Fréland ( 68240 )</a:t>
            </a:r>
            <a:endParaRPr sz="2863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rPr lang="fr-FR" sz="2850"/>
              <a:t>Entre 10 et 12 jeunes (en fonction des dates) =&gt; 2 équipes de vie quotidienne</a:t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175"/>
              <a:buNone/>
            </a:pPr>
            <a:r>
              <a:t/>
            </a:r>
            <a:endParaRPr sz="28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99"/>
              <a:buNone/>
            </a:pPr>
            <a:r>
              <a:t/>
            </a:r>
            <a:endParaRPr/>
          </a:p>
        </p:txBody>
      </p:sp>
      <p:sp>
        <p:nvSpPr>
          <p:cNvPr id="298" name="Google Shape;298;p2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9" name="Google Shape;299;p2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Réunion parents - Camp rouge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b5faa9b0f_0_0"/>
          <p:cNvSpPr txBox="1"/>
          <p:nvPr>
            <p:ph type="title"/>
          </p:nvPr>
        </p:nvSpPr>
        <p:spPr>
          <a:xfrm>
            <a:off x="1235100" y="1126750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Maîtrise</a:t>
            </a:r>
            <a:endParaRPr/>
          </a:p>
        </p:txBody>
      </p:sp>
      <p:sp>
        <p:nvSpPr>
          <p:cNvPr id="306" name="Google Shape;306;g24b5faa9b0f_0_0"/>
          <p:cNvSpPr txBox="1"/>
          <p:nvPr>
            <p:ph idx="1" type="body"/>
          </p:nvPr>
        </p:nvSpPr>
        <p:spPr>
          <a:xfrm>
            <a:off x="3003025" y="2052100"/>
            <a:ext cx="26181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b="1" lang="fr-FR">
                <a:latin typeface="Sarabun"/>
                <a:ea typeface="Sarabun"/>
                <a:cs typeface="Sarabun"/>
                <a:sym typeface="Sarabun"/>
              </a:rPr>
              <a:t>Ariane CONRATH 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20 ans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Directrice</a:t>
            </a:r>
            <a:endParaRPr/>
          </a:p>
        </p:txBody>
      </p:sp>
      <p:sp>
        <p:nvSpPr>
          <p:cNvPr id="307" name="Google Shape;307;g24b5faa9b0f_0_0"/>
          <p:cNvSpPr txBox="1"/>
          <p:nvPr>
            <p:ph idx="12" type="sldNum"/>
          </p:nvPr>
        </p:nvSpPr>
        <p:spPr>
          <a:xfrm>
            <a:off x="11639552" y="6362276"/>
            <a:ext cx="552300" cy="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8" name="Google Shape;308;g24b5faa9b0f_0_0"/>
          <p:cNvSpPr txBox="1"/>
          <p:nvPr>
            <p:ph idx="1" type="body"/>
          </p:nvPr>
        </p:nvSpPr>
        <p:spPr>
          <a:xfrm>
            <a:off x="8369500" y="2214725"/>
            <a:ext cx="34086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b="1" lang="fr-FR">
                <a:latin typeface="Sarabun"/>
                <a:ea typeface="Sarabun"/>
                <a:cs typeface="Sarabun"/>
                <a:sym typeface="Sarabun"/>
              </a:rPr>
              <a:t>Grégoire SCHULLER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18 ans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Intendant + Responsable budget</a:t>
            </a:r>
            <a:endParaRPr/>
          </a:p>
        </p:txBody>
      </p:sp>
      <p:sp>
        <p:nvSpPr>
          <p:cNvPr id="309" name="Google Shape;309;g24b5faa9b0f_0_0"/>
          <p:cNvSpPr txBox="1"/>
          <p:nvPr>
            <p:ph idx="1" type="body"/>
          </p:nvPr>
        </p:nvSpPr>
        <p:spPr>
          <a:xfrm>
            <a:off x="8369500" y="4703725"/>
            <a:ext cx="43890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b="1" lang="fr-FR">
                <a:latin typeface="Sarabun"/>
                <a:ea typeface="Sarabun"/>
                <a:cs typeface="Sarabun"/>
                <a:sym typeface="Sarabun"/>
              </a:rPr>
              <a:t>Shreelekha TEXIER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21 ans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Responsable pédagogique et sanitaire</a:t>
            </a:r>
            <a:endParaRPr/>
          </a:p>
        </p:txBody>
      </p:sp>
      <p:sp>
        <p:nvSpPr>
          <p:cNvPr id="310" name="Google Shape;310;g24b5faa9b0f_0_0"/>
          <p:cNvSpPr txBox="1"/>
          <p:nvPr>
            <p:ph idx="1" type="body"/>
          </p:nvPr>
        </p:nvSpPr>
        <p:spPr>
          <a:xfrm>
            <a:off x="2883425" y="4364063"/>
            <a:ext cx="35535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b="1" lang="fr-FR">
                <a:latin typeface="Sarabun"/>
                <a:ea typeface="Sarabun"/>
                <a:cs typeface="Sarabun"/>
                <a:sym typeface="Sarabun"/>
              </a:rPr>
              <a:t>Martin ROTH 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20 ans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rPr lang="fr-FR"/>
              <a:t>Intendant + Responsable matériel</a:t>
            </a:r>
            <a:endParaRPr/>
          </a:p>
        </p:txBody>
      </p:sp>
      <p:pic>
        <p:nvPicPr>
          <p:cNvPr id="311" name="Google Shape;311;g24b5faa9b0f_0_0"/>
          <p:cNvPicPr preferRelativeResize="0"/>
          <p:nvPr/>
        </p:nvPicPr>
        <p:blipFill rotWithShape="1">
          <a:blip r:embed="rId3">
            <a:alphaModFix/>
          </a:blip>
          <a:srcRect b="0" l="0" r="27803" t="0"/>
          <a:stretch/>
        </p:blipFill>
        <p:spPr>
          <a:xfrm>
            <a:off x="806625" y="1662225"/>
            <a:ext cx="1816325" cy="167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4b5faa9b0f_0_0"/>
          <p:cNvPicPr preferRelativeResize="0"/>
          <p:nvPr/>
        </p:nvPicPr>
        <p:blipFill rotWithShape="1">
          <a:blip r:embed="rId4">
            <a:alphaModFix/>
          </a:blip>
          <a:srcRect b="2162" l="0" r="0" t="2152"/>
          <a:stretch/>
        </p:blipFill>
        <p:spPr>
          <a:xfrm>
            <a:off x="6696421" y="1800025"/>
            <a:ext cx="1413575" cy="2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4b5faa9b0f_0_0"/>
          <p:cNvPicPr preferRelativeResize="0"/>
          <p:nvPr/>
        </p:nvPicPr>
        <p:blipFill rotWithShape="1">
          <a:blip r:embed="rId5">
            <a:alphaModFix/>
          </a:blip>
          <a:srcRect b="31952" l="0" r="0" t="11322"/>
          <a:stretch/>
        </p:blipFill>
        <p:spPr>
          <a:xfrm>
            <a:off x="770750" y="3667563"/>
            <a:ext cx="1816325" cy="22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4b5faa9b0f_0_0"/>
          <p:cNvPicPr preferRelativeResize="0"/>
          <p:nvPr/>
        </p:nvPicPr>
        <p:blipFill rotWithShape="1">
          <a:blip r:embed="rId6">
            <a:alphaModFix/>
          </a:blip>
          <a:srcRect b="0" l="0" r="32008" t="0"/>
          <a:stretch/>
        </p:blipFill>
        <p:spPr>
          <a:xfrm>
            <a:off x="6589049" y="4252175"/>
            <a:ext cx="1628324" cy="17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"/>
          <p:cNvSpPr txBox="1"/>
          <p:nvPr>
            <p:ph type="title"/>
          </p:nvPr>
        </p:nvSpPr>
        <p:spPr>
          <a:xfrm>
            <a:off x="498425" y="1049400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lang="fr-FR"/>
              <a:t>TRANSPORT</a:t>
            </a:r>
            <a:endParaRPr/>
          </a:p>
        </p:txBody>
      </p:sp>
      <p:sp>
        <p:nvSpPr>
          <p:cNvPr id="320" name="Google Shape;320;p3"/>
          <p:cNvSpPr txBox="1"/>
          <p:nvPr>
            <p:ph idx="1" type="body"/>
          </p:nvPr>
        </p:nvSpPr>
        <p:spPr>
          <a:xfrm>
            <a:off x="344025" y="2388675"/>
            <a:ext cx="47370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Départ : Samedi 5 août 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Rendez vous à St François 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Départ 13h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Retour : Jeudi 17 août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Rendez vous sur place à 13h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pour un repas partagé tous ensemble.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200"/>
          </a:p>
          <a:p>
            <a:pPr indent="0" lvl="2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200"/>
              <a:t>Organisation du transport</a:t>
            </a:r>
            <a:r>
              <a:rPr lang="fr-FR" sz="2200"/>
              <a:t> ? </a:t>
            </a:r>
            <a:endParaRPr sz="2200"/>
          </a:p>
          <a:p>
            <a:pPr indent="0" lvl="2" marL="266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21" name="Google Shape;321;p3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2" name="Google Shape;322;p3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Réunion parents - Camp rouge 2023</a:t>
            </a:r>
            <a:endParaRPr/>
          </a:p>
        </p:txBody>
      </p:sp>
      <p:pic>
        <p:nvPicPr>
          <p:cNvPr id="323" name="Google Shape;3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900" y="1592475"/>
            <a:ext cx="5236383" cy="46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 txBox="1"/>
          <p:nvPr>
            <p:ph type="title"/>
          </p:nvPr>
        </p:nvSpPr>
        <p:spPr>
          <a:xfrm>
            <a:off x="1235075" y="1049400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lang="fr-FR"/>
              <a:t>BUDGET PRÉVISIONNEL </a:t>
            </a:r>
            <a:endParaRPr/>
          </a:p>
        </p:txBody>
      </p:sp>
      <p:sp>
        <p:nvSpPr>
          <p:cNvPr id="329" name="Google Shape;329;p5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0" name="Google Shape;330;p5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Réunion parents - Camp rouge 2023</a:t>
            </a:r>
            <a:endParaRPr/>
          </a:p>
        </p:txBody>
      </p:sp>
      <p:sp>
        <p:nvSpPr>
          <p:cNvPr id="331" name="Google Shape;331;p5"/>
          <p:cNvSpPr txBox="1"/>
          <p:nvPr>
            <p:ph idx="1" type="body"/>
          </p:nvPr>
        </p:nvSpPr>
        <p:spPr>
          <a:xfrm>
            <a:off x="1235075" y="2565400"/>
            <a:ext cx="90081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fr-FR" sz="2200"/>
              <a:t>Prix par jeune 275 €  (150€/semaine)</a:t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200"/>
              <a:t> </a:t>
            </a:r>
            <a:endParaRPr sz="22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fr-FR" sz="2200"/>
              <a:t>On fait tout pour réduire un maximum le prix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FR" sz="2200"/>
              <a:t>Aucun jeune ne partira pas en camp à cause de soucis financiers</a:t>
            </a:r>
            <a:endParaRPr sz="2200"/>
          </a:p>
        </p:txBody>
      </p:sp>
      <p:pic>
        <p:nvPicPr>
          <p:cNvPr id="332" name="Google Shape;3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1600" y="2248388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e6f522852_1_0"/>
          <p:cNvSpPr txBox="1"/>
          <p:nvPr>
            <p:ph type="title"/>
          </p:nvPr>
        </p:nvSpPr>
        <p:spPr>
          <a:xfrm>
            <a:off x="1235075" y="1470350"/>
            <a:ext cx="9721800" cy="8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Nos objectifs pédagogique</a:t>
            </a:r>
            <a:endParaRPr/>
          </a:p>
        </p:txBody>
      </p:sp>
      <p:sp>
        <p:nvSpPr>
          <p:cNvPr id="339" name="Google Shape;339;g24e6f522852_1_0"/>
          <p:cNvSpPr txBox="1"/>
          <p:nvPr>
            <p:ph idx="1" type="body"/>
          </p:nvPr>
        </p:nvSpPr>
        <p:spPr>
          <a:xfrm>
            <a:off x="1235075" y="2565400"/>
            <a:ext cx="4737000" cy="363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Autonomisation dans les tâches quotidiennes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Apprendre à travailler en équipe autour d’un projet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Développement</a:t>
            </a:r>
            <a:r>
              <a:rPr lang="fr-FR"/>
              <a:t> de la réflexion personnelle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Développement</a:t>
            </a:r>
            <a:r>
              <a:rPr lang="fr-FR"/>
              <a:t> </a:t>
            </a:r>
            <a:r>
              <a:rPr lang="fr-FR"/>
              <a:t>d'habileté</a:t>
            </a:r>
            <a:r>
              <a:rPr lang="fr-FR"/>
              <a:t> manuel</a:t>
            </a:r>
            <a:endParaRPr/>
          </a:p>
        </p:txBody>
      </p:sp>
      <p:sp>
        <p:nvSpPr>
          <p:cNvPr id="340" name="Google Shape;340;g24e6f522852_1_0"/>
          <p:cNvSpPr txBox="1"/>
          <p:nvPr>
            <p:ph idx="2" type="body"/>
          </p:nvPr>
        </p:nvSpPr>
        <p:spPr>
          <a:xfrm>
            <a:off x="6219824" y="2565400"/>
            <a:ext cx="4737000" cy="363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vie d’équipe , préparation repas, services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concours cuisine, exploration, création d’activités/ veillées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promesses, café débats, bilan début/ mi / fin de camp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=&gt; construction (table à feu, coin chill avec hamac, table commune, coin d’équipe)</a:t>
            </a:r>
            <a:endParaRPr/>
          </a:p>
        </p:txBody>
      </p:sp>
      <p:sp>
        <p:nvSpPr>
          <p:cNvPr id="341" name="Google Shape;341;g24e6f522852_1_0"/>
          <p:cNvSpPr txBox="1"/>
          <p:nvPr>
            <p:ph idx="12" type="sldNum"/>
          </p:nvPr>
        </p:nvSpPr>
        <p:spPr>
          <a:xfrm>
            <a:off x="11639552" y="6362276"/>
            <a:ext cx="552300" cy="47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"/>
          <p:cNvSpPr txBox="1"/>
          <p:nvPr>
            <p:ph type="title"/>
          </p:nvPr>
        </p:nvSpPr>
        <p:spPr>
          <a:xfrm>
            <a:off x="1235075" y="1014325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lang="fr-FR"/>
              <a:t>ACTIVITÉS</a:t>
            </a:r>
            <a:endParaRPr/>
          </a:p>
        </p:txBody>
      </p:sp>
      <p:sp>
        <p:nvSpPr>
          <p:cNvPr id="347" name="Google Shape;347;p4"/>
          <p:cNvSpPr txBox="1"/>
          <p:nvPr>
            <p:ph idx="1" type="body"/>
          </p:nvPr>
        </p:nvSpPr>
        <p:spPr>
          <a:xfrm>
            <a:off x="1235075" y="1909825"/>
            <a:ext cx="47370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Direction la Terre du Milieu (5 au 10/08 puis du 12 au 16/08)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Installation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Concours cuisine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JO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8" name="Google Shape;348;p4"/>
          <p:cNvSpPr txBox="1"/>
          <p:nvPr>
            <p:ph idx="2" type="body"/>
          </p:nvPr>
        </p:nvSpPr>
        <p:spPr>
          <a:xfrm>
            <a:off x="6219874" y="1909825"/>
            <a:ext cx="47370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Exploration en autonomie (10 et 11/08)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Autonomisation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Cohésion des équipes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Maîtrise des outils d’orientation</a:t>
            </a:r>
            <a:endParaRPr/>
          </a:p>
        </p:txBody>
      </p:sp>
      <p:sp>
        <p:nvSpPr>
          <p:cNvPr id="349" name="Google Shape;349;p4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0" name="Google Shape;350;p4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Réunion parents - Camp rouge 2023</a:t>
            </a:r>
            <a:endParaRPr/>
          </a:p>
        </p:txBody>
      </p:sp>
      <p:pic>
        <p:nvPicPr>
          <p:cNvPr id="351" name="Google Shape;3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075" y="3429000"/>
            <a:ext cx="29718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488" y="3429000"/>
            <a:ext cx="3724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e6f522852_0_0"/>
          <p:cNvSpPr txBox="1"/>
          <p:nvPr>
            <p:ph type="title"/>
          </p:nvPr>
        </p:nvSpPr>
        <p:spPr>
          <a:xfrm>
            <a:off x="1235100" y="1027425"/>
            <a:ext cx="9721800" cy="8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Imaginaire SEIGNEUR DES ANNEAUX</a:t>
            </a:r>
            <a:endParaRPr/>
          </a:p>
        </p:txBody>
      </p:sp>
      <p:sp>
        <p:nvSpPr>
          <p:cNvPr id="359" name="Google Shape;359;g24e6f522852_0_0"/>
          <p:cNvSpPr txBox="1"/>
          <p:nvPr>
            <p:ph idx="1" type="body"/>
          </p:nvPr>
        </p:nvSpPr>
        <p:spPr>
          <a:xfrm>
            <a:off x="617225" y="1820225"/>
            <a:ext cx="5355000" cy="438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4 personnages d’imagianire (Frodon, Gandalf (sorcier) Gollum (créature) et Aragorn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→ Aider les personnages pour chercher l’anneau </a:t>
            </a:r>
            <a:r>
              <a:rPr lang="fr-FR"/>
              <a:t>à travers</a:t>
            </a:r>
            <a:r>
              <a:rPr lang="fr-FR"/>
              <a:t> des jeux et des veillées.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Chasse aux trésors, JO , Concours Cuisine etc….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→ à la recherche de l’anneau pour la détruire.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4e6f522852_0_0"/>
          <p:cNvSpPr txBox="1"/>
          <p:nvPr>
            <p:ph idx="12" type="sldNum"/>
          </p:nvPr>
        </p:nvSpPr>
        <p:spPr>
          <a:xfrm>
            <a:off x="11639552" y="6362276"/>
            <a:ext cx="552300" cy="47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61" name="Google Shape;361;g24e6f5228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800" y="2051050"/>
            <a:ext cx="35242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24e6f5228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275" y="4314825"/>
            <a:ext cx="25527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"/>
          <p:cNvSpPr txBox="1"/>
          <p:nvPr>
            <p:ph type="title"/>
          </p:nvPr>
        </p:nvSpPr>
        <p:spPr>
          <a:xfrm>
            <a:off x="1235075" y="1066950"/>
            <a:ext cx="97218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lang="fr-FR"/>
              <a:t>Administratif</a:t>
            </a:r>
            <a:endParaRPr/>
          </a:p>
        </p:txBody>
      </p:sp>
      <p:sp>
        <p:nvSpPr>
          <p:cNvPr id="368" name="Google Shape;368;p6"/>
          <p:cNvSpPr txBox="1"/>
          <p:nvPr>
            <p:ph idx="1" type="body"/>
          </p:nvPr>
        </p:nvSpPr>
        <p:spPr>
          <a:xfrm>
            <a:off x="1235075" y="1874200"/>
            <a:ext cx="7594200" cy="4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b="1" lang="fr-FR">
                <a:latin typeface="Sarabun"/>
                <a:ea typeface="Sarabun"/>
                <a:cs typeface="Sarabun"/>
                <a:sym typeface="Sarabun"/>
              </a:rPr>
              <a:t>Autorisation de départ en camp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fr-FR"/>
              <a:t>Fiche sanitaire à jour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</a:pPr>
            <a:r>
              <a:rPr lang="fr-FR"/>
              <a:t>Photocopie des vaccins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302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fr-FR"/>
              <a:t>Ordonnance éventuelle</a:t>
            </a:r>
            <a:endParaRPr/>
          </a:p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11639552" y="6362276"/>
            <a:ext cx="552448" cy="47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0" name="Google Shape;370;p6"/>
          <p:cNvSpPr txBox="1"/>
          <p:nvPr>
            <p:ph idx="11" type="ftr"/>
          </p:nvPr>
        </p:nvSpPr>
        <p:spPr>
          <a:xfrm>
            <a:off x="190253" y="6305551"/>
            <a:ext cx="2676772" cy="50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Réunion parents - Camp rouge 2023</a:t>
            </a:r>
            <a:endParaRPr/>
          </a:p>
        </p:txBody>
      </p:sp>
      <p:pic>
        <p:nvPicPr>
          <p:cNvPr id="371" name="Google Shape;3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3083" y="616475"/>
            <a:ext cx="3196467" cy="21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1050" y="3429000"/>
            <a:ext cx="3057925" cy="202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APHIQUES BLANC">
  <a:themeElements>
    <a:clrScheme name="SGDF - Institutionnel">
      <a:dk1>
        <a:srgbClr val="003A5D"/>
      </a:dk1>
      <a:lt1>
        <a:srgbClr val="FFFFFF"/>
      </a:lt1>
      <a:dk2>
        <a:srgbClr val="003A5D"/>
      </a:dk2>
      <a:lt2>
        <a:srgbClr val="E7E6E6"/>
      </a:lt2>
      <a:accent1>
        <a:srgbClr val="FF8300"/>
      </a:accent1>
      <a:accent2>
        <a:srgbClr val="0077B3"/>
      </a:accent2>
      <a:accent3>
        <a:srgbClr val="CD3111"/>
      </a:accent3>
      <a:accent4>
        <a:srgbClr val="007254"/>
      </a:accent4>
      <a:accent5>
        <a:srgbClr val="65BC99"/>
      </a:accent5>
      <a:accent6>
        <a:srgbClr val="6E74A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US">
  <a:themeElements>
    <a:clrScheme name="SGDF - Institutionnel">
      <a:dk1>
        <a:srgbClr val="003A5D"/>
      </a:dk1>
      <a:lt1>
        <a:srgbClr val="FFFFFF"/>
      </a:lt1>
      <a:dk2>
        <a:srgbClr val="003A5D"/>
      </a:dk2>
      <a:lt2>
        <a:srgbClr val="E7E6E6"/>
      </a:lt2>
      <a:accent1>
        <a:srgbClr val="FF8300"/>
      </a:accent1>
      <a:accent2>
        <a:srgbClr val="0077B3"/>
      </a:accent2>
      <a:accent3>
        <a:srgbClr val="CD3111"/>
      </a:accent3>
      <a:accent4>
        <a:srgbClr val="007254"/>
      </a:accent4>
      <a:accent5>
        <a:srgbClr val="65BC99"/>
      </a:accent5>
      <a:accent6>
        <a:srgbClr val="6E74A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UVERTURES">
  <a:themeElements>
    <a:clrScheme name="SGDF - Institutionnel">
      <a:dk1>
        <a:srgbClr val="003A5D"/>
      </a:dk1>
      <a:lt1>
        <a:srgbClr val="FFFFFF"/>
      </a:lt1>
      <a:dk2>
        <a:srgbClr val="003A5D"/>
      </a:dk2>
      <a:lt2>
        <a:srgbClr val="E7E6E6"/>
      </a:lt2>
      <a:accent1>
        <a:srgbClr val="FF8300"/>
      </a:accent1>
      <a:accent2>
        <a:srgbClr val="0077B3"/>
      </a:accent2>
      <a:accent3>
        <a:srgbClr val="CD3111"/>
      </a:accent3>
      <a:accent4>
        <a:srgbClr val="007254"/>
      </a:accent4>
      <a:accent5>
        <a:srgbClr val="65BC99"/>
      </a:accent5>
      <a:accent6>
        <a:srgbClr val="6E74A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2020-07-03T15:30:12Z</dcterms:created>
  <dc:creator>Phyllis Gbango</dc:creator>
</cp:coreProperties>
</file>