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64" r:id="rId4"/>
    <p:sldId id="263" r:id="rId5"/>
    <p:sldId id="277" r:id="rId6"/>
    <p:sldId id="260" r:id="rId7"/>
    <p:sldId id="265" r:id="rId8"/>
    <p:sldId id="266" r:id="rId9"/>
    <p:sldId id="267" r:id="rId10"/>
    <p:sldId id="269" r:id="rId11"/>
    <p:sldId id="268" r:id="rId12"/>
    <p:sldId id="270" r:id="rId13"/>
    <p:sldId id="271" r:id="rId14"/>
    <p:sldId id="272" r:id="rId15"/>
    <p:sldId id="273" r:id="rId16"/>
    <p:sldId id="274"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8" autoAdjust="0"/>
    <p:restoredTop sz="94660"/>
  </p:normalViewPr>
  <p:slideViewPr>
    <p:cSldViewPr snapToGrid="0">
      <p:cViewPr varScale="1">
        <p:scale>
          <a:sx n="90" d="100"/>
          <a:sy n="90" d="100"/>
        </p:scale>
        <p:origin x="6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10/17/2020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10/17/2020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10/17/2020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A16AA21-1863-4931-97CB-99D0A168701B}"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772C379-9A7C-4C87-A116-CBE9F58B04C5}" type="datetimeFigureOut">
              <a:rPr lang="en-US" dirty="0"/>
              <a:t>10/17/2020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10/17/2020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2.wdp"/><Relationship Id="rId7" Type="http://schemas.openxmlformats.org/officeDocument/2006/relationships/image" Target="../media/image30.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32.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33.jpeg"/><Relationship Id="rId12"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3.png"/><Relationship Id="rId10" Type="http://schemas.openxmlformats.org/officeDocument/2006/relationships/image" Target="../media/image36.jpeg"/><Relationship Id="rId4" Type="http://schemas.microsoft.com/office/2007/relationships/hdphoto" Target="../media/hdphoto2.wdp"/><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3.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2.wdp"/><Relationship Id="rId7"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13.png"/><Relationship Id="rId3" Type="http://schemas.microsoft.com/office/2007/relationships/hdphoto" Target="../media/hdphoto2.wdp"/><Relationship Id="rId7" Type="http://schemas.microsoft.com/office/2007/relationships/hdphoto" Target="../media/hdphoto3.wdp"/><Relationship Id="rId12"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6.png"/><Relationship Id="rId5" Type="http://schemas.microsoft.com/office/2007/relationships/hdphoto" Target="../media/hdphoto1.wdp"/><Relationship Id="rId10" Type="http://schemas.openxmlformats.org/officeDocument/2006/relationships/image" Target="../media/image45.png"/><Relationship Id="rId4" Type="http://schemas.openxmlformats.org/officeDocument/2006/relationships/image" Target="../media/image3.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99A0E-CCFF-4667-B544-C12490A92190}"/>
              </a:ext>
            </a:extLst>
          </p:cNvPr>
          <p:cNvSpPr>
            <a:spLocks noGrp="1"/>
          </p:cNvSpPr>
          <p:nvPr>
            <p:ph type="ctrTitle"/>
          </p:nvPr>
        </p:nvSpPr>
        <p:spPr>
          <a:xfrm>
            <a:off x="1112520" y="1642092"/>
            <a:ext cx="9966960" cy="1483880"/>
          </a:xfrm>
        </p:spPr>
        <p:txBody>
          <a:bodyPr/>
          <a:lstStyle/>
          <a:p>
            <a:r>
              <a:rPr lang="fr-FR" dirty="0"/>
              <a:t>Réunion parents</a:t>
            </a:r>
          </a:p>
        </p:txBody>
      </p:sp>
      <p:pic>
        <p:nvPicPr>
          <p:cNvPr id="1026" name="Picture 2" descr="Groupe roquepertuse - Scouts et Guides de France">
            <a:extLst>
              <a:ext uri="{FF2B5EF4-FFF2-40B4-BE49-F238E27FC236}">
                <a16:creationId xmlns:a16="http://schemas.microsoft.com/office/drawing/2014/main" id="{93F20C77-17B5-4E2E-93DF-9FBD52F21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90" y="4185223"/>
            <a:ext cx="6096000" cy="2061369"/>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a:extLst>
              <a:ext uri="{FF2B5EF4-FFF2-40B4-BE49-F238E27FC236}">
                <a16:creationId xmlns:a16="http://schemas.microsoft.com/office/drawing/2014/main" id="{E0C04DF0-5240-4E61-AA03-88A892F86478}"/>
              </a:ext>
            </a:extLst>
          </p:cNvPr>
          <p:cNvSpPr txBox="1">
            <a:spLocks/>
          </p:cNvSpPr>
          <p:nvPr/>
        </p:nvSpPr>
        <p:spPr>
          <a:xfrm>
            <a:off x="7229785" y="2905240"/>
            <a:ext cx="4253377" cy="1483880"/>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r>
              <a:rPr lang="fr-FR" sz="4800" dirty="0"/>
              <a:t>Année 2020-2021</a:t>
            </a:r>
          </a:p>
        </p:txBody>
      </p:sp>
      <p:pic>
        <p:nvPicPr>
          <p:cNvPr id="8" name="Image 7">
            <a:extLst>
              <a:ext uri="{FF2B5EF4-FFF2-40B4-BE49-F238E27FC236}">
                <a16:creationId xmlns:a16="http://schemas.microsoft.com/office/drawing/2014/main" id="{B92B4EDF-C564-44FF-8F8A-5A21921ADE93}"/>
              </a:ext>
            </a:extLst>
          </p:cNvPr>
          <p:cNvPicPr>
            <a:picLocks noChangeAspect="1"/>
          </p:cNvPicPr>
          <p:nvPr/>
        </p:nvPicPr>
        <p:blipFill>
          <a:blip r:embed="rId4" cstate="email">
            <a:duotone>
              <a:prstClr val="black"/>
              <a:schemeClr val="accent2">
                <a:lumMod val="60000"/>
                <a:lumOff val="40000"/>
                <a:tint val="45000"/>
                <a:satMod val="400000"/>
              </a:schemeClr>
            </a:duotone>
            <a:extLst>
              <a:ext uri="{28A0092B-C50C-407E-A947-70E740481C1C}">
                <a14:useLocalDpi xmlns:a14="http://schemas.microsoft.com/office/drawing/2010/main"/>
              </a:ext>
            </a:extLst>
          </a:blip>
          <a:stretch>
            <a:fillRect/>
          </a:stretch>
        </p:blipFill>
        <p:spPr>
          <a:xfrm rot="20877914">
            <a:off x="6723606" y="5856391"/>
            <a:ext cx="667846" cy="667846"/>
          </a:xfrm>
          <a:prstGeom prst="rect">
            <a:avLst/>
          </a:prstGeom>
        </p:spPr>
      </p:pic>
      <p:pic>
        <p:nvPicPr>
          <p:cNvPr id="9" name="Image 8">
            <a:extLst>
              <a:ext uri="{FF2B5EF4-FFF2-40B4-BE49-F238E27FC236}">
                <a16:creationId xmlns:a16="http://schemas.microsoft.com/office/drawing/2014/main" id="{0F618252-13DE-4449-A4F2-67C290D04733}"/>
              </a:ext>
            </a:extLst>
          </p:cNvPr>
          <p:cNvPicPr>
            <a:picLocks noChangeAspect="1"/>
          </p:cNvPicPr>
          <p:nvPr/>
        </p:nvPicPr>
        <p:blipFill>
          <a:blip r:embed="rId5" cstate="email">
            <a:duotone>
              <a:prstClr val="black"/>
              <a:schemeClr val="accent2">
                <a:lumMod val="60000"/>
                <a:lumOff val="40000"/>
                <a:tint val="45000"/>
                <a:satMod val="400000"/>
              </a:schemeClr>
            </a:duotone>
            <a:extLst>
              <a:ext uri="{28A0092B-C50C-407E-A947-70E740481C1C}">
                <a14:useLocalDpi xmlns:a14="http://schemas.microsoft.com/office/drawing/2010/main"/>
              </a:ext>
            </a:extLst>
          </a:blip>
          <a:srcRect/>
          <a:stretch/>
        </p:blipFill>
        <p:spPr>
          <a:xfrm rot="1080325">
            <a:off x="11242077" y="2166465"/>
            <a:ext cx="912417" cy="912417"/>
          </a:xfrm>
          <a:prstGeom prst="rect">
            <a:avLst/>
          </a:prstGeom>
        </p:spPr>
      </p:pic>
      <p:pic>
        <p:nvPicPr>
          <p:cNvPr id="10" name="Image 9">
            <a:extLst>
              <a:ext uri="{FF2B5EF4-FFF2-40B4-BE49-F238E27FC236}">
                <a16:creationId xmlns:a16="http://schemas.microsoft.com/office/drawing/2014/main" id="{5367F704-6C70-48AA-9F67-C2D374681E30}"/>
              </a:ext>
            </a:extLst>
          </p:cNvPr>
          <p:cNvPicPr>
            <a:picLocks noChangeAspect="1"/>
          </p:cNvPicPr>
          <p:nvPr/>
        </p:nvPicPr>
        <p:blipFill>
          <a:blip r:embed="rId6" cstate="email">
            <a:duotone>
              <a:prstClr val="black"/>
              <a:schemeClr val="tx1">
                <a:tint val="45000"/>
                <a:satMod val="400000"/>
              </a:schemeClr>
            </a:duotone>
            <a:extLst>
              <a:ext uri="{28A0092B-C50C-407E-A947-70E740481C1C}">
                <a14:useLocalDpi xmlns:a14="http://schemas.microsoft.com/office/drawing/2010/main"/>
              </a:ext>
            </a:extLst>
          </a:blip>
          <a:stretch>
            <a:fillRect/>
          </a:stretch>
        </p:blipFill>
        <p:spPr>
          <a:xfrm>
            <a:off x="9783852" y="4192319"/>
            <a:ext cx="843853" cy="843853"/>
          </a:xfrm>
          <a:prstGeom prst="rect">
            <a:avLst/>
          </a:prstGeom>
        </p:spPr>
      </p:pic>
      <p:pic>
        <p:nvPicPr>
          <p:cNvPr id="11" name="Image 10">
            <a:extLst>
              <a:ext uri="{FF2B5EF4-FFF2-40B4-BE49-F238E27FC236}">
                <a16:creationId xmlns:a16="http://schemas.microsoft.com/office/drawing/2014/main" id="{0F249B82-B5E7-4D68-870E-45688BE0254F}"/>
              </a:ext>
            </a:extLst>
          </p:cNvPr>
          <p:cNvPicPr>
            <a:picLocks noChangeAspect="1"/>
          </p:cNvPicPr>
          <p:nvPr/>
        </p:nvPicPr>
        <p:blipFill>
          <a:blip r:embed="rId7" cstate="email">
            <a:duotone>
              <a:prstClr val="black"/>
              <a:schemeClr val="accent2">
                <a:lumMod val="60000"/>
                <a:lumOff val="40000"/>
                <a:tint val="45000"/>
                <a:satMod val="400000"/>
              </a:schemeClr>
            </a:duotone>
            <a:extLst>
              <a:ext uri="{28A0092B-C50C-407E-A947-70E740481C1C}">
                <a14:useLocalDpi xmlns:a14="http://schemas.microsoft.com/office/drawing/2010/main"/>
              </a:ext>
            </a:extLst>
          </a:blip>
          <a:srcRect/>
          <a:stretch/>
        </p:blipFill>
        <p:spPr>
          <a:xfrm>
            <a:off x="8379406" y="4871988"/>
            <a:ext cx="780280" cy="780280"/>
          </a:xfrm>
          <a:prstGeom prst="rect">
            <a:avLst/>
          </a:prstGeom>
        </p:spPr>
      </p:pic>
      <p:pic>
        <p:nvPicPr>
          <p:cNvPr id="13" name="Image 12">
            <a:extLst>
              <a:ext uri="{FF2B5EF4-FFF2-40B4-BE49-F238E27FC236}">
                <a16:creationId xmlns:a16="http://schemas.microsoft.com/office/drawing/2014/main" id="{DB06A6CC-7139-45D6-8500-6A8A1FA954CF}"/>
              </a:ext>
            </a:extLst>
          </p:cNvPr>
          <p:cNvPicPr>
            <a:picLocks noChangeAspect="1"/>
          </p:cNvPicPr>
          <p:nvPr/>
        </p:nvPicPr>
        <p:blipFill>
          <a:blip r:embed="rId8">
            <a:duotone>
              <a:schemeClr val="accent1">
                <a:shade val="45000"/>
                <a:satMod val="135000"/>
              </a:schemeClr>
              <a:prstClr val="white"/>
            </a:duotone>
          </a:blip>
          <a:stretch>
            <a:fillRect/>
          </a:stretch>
        </p:blipFill>
        <p:spPr>
          <a:xfrm rot="20313764">
            <a:off x="6235554" y="6527666"/>
            <a:ext cx="438071" cy="230268"/>
          </a:xfrm>
          <a:prstGeom prst="rect">
            <a:avLst/>
          </a:prstGeom>
        </p:spPr>
      </p:pic>
      <p:pic>
        <p:nvPicPr>
          <p:cNvPr id="15" name="Image 14">
            <a:extLst>
              <a:ext uri="{FF2B5EF4-FFF2-40B4-BE49-F238E27FC236}">
                <a16:creationId xmlns:a16="http://schemas.microsoft.com/office/drawing/2014/main" id="{2A37FE2C-7926-4ED7-8DEC-B6A7BB142312}"/>
              </a:ext>
            </a:extLst>
          </p:cNvPr>
          <p:cNvPicPr>
            <a:picLocks noChangeAspect="1"/>
          </p:cNvPicPr>
          <p:nvPr/>
        </p:nvPicPr>
        <p:blipFill>
          <a:blip r:embed="rId8">
            <a:duotone>
              <a:schemeClr val="accent1">
                <a:shade val="45000"/>
                <a:satMod val="135000"/>
              </a:schemeClr>
              <a:prstClr val="white"/>
            </a:duotone>
          </a:blip>
          <a:stretch>
            <a:fillRect/>
          </a:stretch>
        </p:blipFill>
        <p:spPr>
          <a:xfrm rot="19932960">
            <a:off x="7920084" y="5318373"/>
            <a:ext cx="438071" cy="230268"/>
          </a:xfrm>
          <a:prstGeom prst="rect">
            <a:avLst/>
          </a:prstGeom>
        </p:spPr>
      </p:pic>
      <p:pic>
        <p:nvPicPr>
          <p:cNvPr id="17" name="Image 16">
            <a:extLst>
              <a:ext uri="{FF2B5EF4-FFF2-40B4-BE49-F238E27FC236}">
                <a16:creationId xmlns:a16="http://schemas.microsoft.com/office/drawing/2014/main" id="{89C11F55-8ADC-4683-AB2F-619E2F72DB2F}"/>
              </a:ext>
            </a:extLst>
          </p:cNvPr>
          <p:cNvPicPr>
            <a:picLocks noChangeAspect="1"/>
          </p:cNvPicPr>
          <p:nvPr/>
        </p:nvPicPr>
        <p:blipFill>
          <a:blip r:embed="rId8">
            <a:duotone>
              <a:schemeClr val="accent1">
                <a:shade val="45000"/>
                <a:satMod val="135000"/>
              </a:schemeClr>
              <a:prstClr val="white"/>
            </a:duotone>
          </a:blip>
          <a:stretch>
            <a:fillRect/>
          </a:stretch>
        </p:blipFill>
        <p:spPr>
          <a:xfrm rot="19329964">
            <a:off x="7367950" y="5678973"/>
            <a:ext cx="438072" cy="230269"/>
          </a:xfrm>
          <a:prstGeom prst="rect">
            <a:avLst/>
          </a:prstGeom>
        </p:spPr>
      </p:pic>
      <p:pic>
        <p:nvPicPr>
          <p:cNvPr id="19" name="Image 18">
            <a:extLst>
              <a:ext uri="{FF2B5EF4-FFF2-40B4-BE49-F238E27FC236}">
                <a16:creationId xmlns:a16="http://schemas.microsoft.com/office/drawing/2014/main" id="{AB191CD6-ECD0-470A-A8DC-79D9B6069BD6}"/>
              </a:ext>
            </a:extLst>
          </p:cNvPr>
          <p:cNvPicPr>
            <a:picLocks noChangeAspect="1"/>
          </p:cNvPicPr>
          <p:nvPr/>
        </p:nvPicPr>
        <p:blipFill>
          <a:blip r:embed="rId8">
            <a:duotone>
              <a:schemeClr val="accent1">
                <a:shade val="45000"/>
                <a:satMod val="135000"/>
              </a:schemeClr>
              <a:prstClr val="white"/>
            </a:duotone>
          </a:blip>
          <a:stretch>
            <a:fillRect/>
          </a:stretch>
        </p:blipFill>
        <p:spPr>
          <a:xfrm rot="18050250">
            <a:off x="11251921" y="3374397"/>
            <a:ext cx="438071" cy="230268"/>
          </a:xfrm>
          <a:prstGeom prst="rect">
            <a:avLst/>
          </a:prstGeom>
        </p:spPr>
      </p:pic>
      <p:pic>
        <p:nvPicPr>
          <p:cNvPr id="21" name="Image 20">
            <a:extLst>
              <a:ext uri="{FF2B5EF4-FFF2-40B4-BE49-F238E27FC236}">
                <a16:creationId xmlns:a16="http://schemas.microsoft.com/office/drawing/2014/main" id="{E16CD49B-AC58-417B-8C21-49043CD98A82}"/>
              </a:ext>
            </a:extLst>
          </p:cNvPr>
          <p:cNvPicPr>
            <a:picLocks noChangeAspect="1"/>
          </p:cNvPicPr>
          <p:nvPr/>
        </p:nvPicPr>
        <p:blipFill>
          <a:blip r:embed="rId8">
            <a:duotone>
              <a:schemeClr val="accent1">
                <a:shade val="45000"/>
                <a:satMod val="135000"/>
              </a:schemeClr>
              <a:prstClr val="white"/>
            </a:duotone>
          </a:blip>
          <a:stretch>
            <a:fillRect/>
          </a:stretch>
        </p:blipFill>
        <p:spPr>
          <a:xfrm rot="20254441">
            <a:off x="9181995" y="4814630"/>
            <a:ext cx="438072" cy="230269"/>
          </a:xfrm>
          <a:prstGeom prst="rect">
            <a:avLst/>
          </a:prstGeom>
        </p:spPr>
      </p:pic>
      <p:pic>
        <p:nvPicPr>
          <p:cNvPr id="3" name="Image 2">
            <a:extLst>
              <a:ext uri="{FF2B5EF4-FFF2-40B4-BE49-F238E27FC236}">
                <a16:creationId xmlns:a16="http://schemas.microsoft.com/office/drawing/2014/main" id="{2587CD16-4E79-478F-ABBF-AEDD273F9DE6}"/>
              </a:ext>
            </a:extLst>
          </p:cNvPr>
          <p:cNvPicPr>
            <a:picLocks noChangeAspect="1"/>
          </p:cNvPicPr>
          <p:nvPr/>
        </p:nvPicPr>
        <p:blipFill>
          <a:blip r:embed="rId8">
            <a:duotone>
              <a:schemeClr val="accent1">
                <a:shade val="45000"/>
                <a:satMod val="135000"/>
              </a:schemeClr>
              <a:prstClr val="white"/>
            </a:duotone>
          </a:blip>
          <a:stretch>
            <a:fillRect/>
          </a:stretch>
        </p:blipFill>
        <p:spPr>
          <a:xfrm rot="19316109">
            <a:off x="10788533" y="3921654"/>
            <a:ext cx="438071" cy="230268"/>
          </a:xfrm>
          <a:prstGeom prst="rect">
            <a:avLst/>
          </a:prstGeom>
        </p:spPr>
      </p:pic>
      <p:pic>
        <p:nvPicPr>
          <p:cNvPr id="4" name="Image 3">
            <a:extLst>
              <a:ext uri="{FF2B5EF4-FFF2-40B4-BE49-F238E27FC236}">
                <a16:creationId xmlns:a16="http://schemas.microsoft.com/office/drawing/2014/main" id="{A2427E50-9016-45F3-9E94-EF89849A42BC}"/>
              </a:ext>
            </a:extLst>
          </p:cNvPr>
          <p:cNvPicPr>
            <a:picLocks noChangeAspect="1"/>
          </p:cNvPicPr>
          <p:nvPr/>
        </p:nvPicPr>
        <p:blipFill>
          <a:blip r:embed="rId8">
            <a:duotone>
              <a:schemeClr val="accent1">
                <a:shade val="45000"/>
                <a:satMod val="135000"/>
              </a:schemeClr>
              <a:prstClr val="white"/>
            </a:duotone>
          </a:blip>
          <a:stretch>
            <a:fillRect/>
          </a:stretch>
        </p:blipFill>
        <p:spPr>
          <a:xfrm rot="17401592">
            <a:off x="11789781" y="1772178"/>
            <a:ext cx="438071" cy="230268"/>
          </a:xfrm>
          <a:prstGeom prst="rect">
            <a:avLst/>
          </a:prstGeom>
        </p:spPr>
      </p:pic>
    </p:spTree>
    <p:extLst>
      <p:ext uri="{BB962C8B-B14F-4D97-AF65-F5344CB8AC3E}">
        <p14:creationId xmlns:p14="http://schemas.microsoft.com/office/powerpoint/2010/main" val="212400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55C6FAD9-E47F-4B85-A4F9-01141E66B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Rectangle 95">
            <a:extLst>
              <a:ext uri="{FF2B5EF4-FFF2-40B4-BE49-F238E27FC236}">
                <a16:creationId xmlns:a16="http://schemas.microsoft.com/office/drawing/2014/main" id="{25B4D5C2-119A-4EDD-B133-0AB95E13B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9156409A-DE97-4AEE-9F01-B945ED0FE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0" name="Group 99">
            <a:extLst>
              <a:ext uri="{FF2B5EF4-FFF2-40B4-BE49-F238E27FC236}">
                <a16:creationId xmlns:a16="http://schemas.microsoft.com/office/drawing/2014/main" id="{3D54EEE6-F9E7-4CBE-A820-AA9911D92A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1" name="Oval 100">
              <a:extLst>
                <a:ext uri="{FF2B5EF4-FFF2-40B4-BE49-F238E27FC236}">
                  <a16:creationId xmlns:a16="http://schemas.microsoft.com/office/drawing/2014/main" id="{C5669BB3-665C-4AE6-916A-9600A6995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2" name="Oval 101">
              <a:extLst>
                <a:ext uri="{FF2B5EF4-FFF2-40B4-BE49-F238E27FC236}">
                  <a16:creationId xmlns:a16="http://schemas.microsoft.com/office/drawing/2014/main" id="{202D4491-AED6-44D9-B5BE-EE7ED8436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04" name="Rectangle 103">
            <a:extLst>
              <a:ext uri="{FF2B5EF4-FFF2-40B4-BE49-F238E27FC236}">
                <a16:creationId xmlns:a16="http://schemas.microsoft.com/office/drawing/2014/main" id="{47D2AB5D-C277-42B8-BB98-9E46DDEDE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1">
            <a:extLst>
              <a:ext uri="{FF2B5EF4-FFF2-40B4-BE49-F238E27FC236}">
                <a16:creationId xmlns:a16="http://schemas.microsoft.com/office/drawing/2014/main" id="{358D7B61-4D80-4C61-94F5-C6EAE9A5B4D2}"/>
              </a:ext>
            </a:extLst>
          </p:cNvPr>
          <p:cNvSpPr txBox="1">
            <a:spLocks/>
          </p:cNvSpPr>
          <p:nvPr/>
        </p:nvSpPr>
        <p:spPr>
          <a:xfrm>
            <a:off x="649498" y="3208125"/>
            <a:ext cx="6035842" cy="17215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80000"/>
              </a:lnSpc>
              <a:spcAft>
                <a:spcPts val="600"/>
              </a:spcAft>
            </a:pPr>
            <a:r>
              <a:rPr lang="en-US" dirty="0">
                <a:blipFill dpi="0" rotWithShape="1">
                  <a:blip r:embed="rId4"/>
                  <a:srcRect/>
                  <a:tile tx="6350" ty="-127000" sx="65000" sy="64000" flip="none" algn="tl"/>
                </a:blipFill>
              </a:rPr>
              <a:t>Les </a:t>
            </a:r>
            <a:br>
              <a:rPr lang="en-US" dirty="0">
                <a:blipFill dpi="0" rotWithShape="1">
                  <a:blip r:embed="rId4"/>
                  <a:srcRect/>
                  <a:tile tx="6350" ty="-127000" sx="65000" sy="64000" flip="none" algn="tl"/>
                </a:blipFill>
              </a:rPr>
            </a:br>
            <a:r>
              <a:rPr lang="en-US" dirty="0" err="1">
                <a:blipFill dpi="0" rotWithShape="1">
                  <a:blip r:embed="rId4"/>
                  <a:srcRect/>
                  <a:tile tx="6350" ty="-127000" sx="65000" sy="64000" flip="none" algn="tl"/>
                </a:blipFill>
              </a:rPr>
              <a:t>responsabilités</a:t>
            </a:r>
            <a:endParaRPr lang="en-US" dirty="0">
              <a:blipFill dpi="0" rotWithShape="1">
                <a:blip r:embed="rId4"/>
                <a:srcRect/>
                <a:tile tx="6350" ty="-127000" sx="65000" sy="64000" flip="none" algn="tl"/>
              </a:blipFill>
            </a:endParaRPr>
          </a:p>
        </p:txBody>
      </p:sp>
      <p:pic>
        <p:nvPicPr>
          <p:cNvPr id="5" name="Image 4">
            <a:extLst>
              <a:ext uri="{FF2B5EF4-FFF2-40B4-BE49-F238E27FC236}">
                <a16:creationId xmlns:a16="http://schemas.microsoft.com/office/drawing/2014/main" id="{FE6D89D1-38AC-44D8-B093-AD75C1A83C70}"/>
              </a:ext>
            </a:extLst>
          </p:cNvPr>
          <p:cNvPicPr>
            <a:picLocks noChangeAspect="1"/>
          </p:cNvPicPr>
          <p:nvPr/>
        </p:nvPicPr>
        <p:blipFill rotWithShape="1">
          <a:blip r:embed="rId6"/>
          <a:srcRect l="5728" t="-1191" b="2646"/>
          <a:stretch/>
        </p:blipFill>
        <p:spPr>
          <a:xfrm>
            <a:off x="4039738" y="287599"/>
            <a:ext cx="3047664" cy="2847372"/>
          </a:xfrm>
          <a:prstGeom prst="ellipse">
            <a:avLst/>
          </a:prstGeom>
          <a:ln>
            <a:noFill/>
          </a:ln>
          <a:effectLst>
            <a:softEdge rad="112500"/>
          </a:effectLst>
        </p:spPr>
      </p:pic>
      <p:sp>
        <p:nvSpPr>
          <p:cNvPr id="106" name="Freeform: Shape 105">
            <a:extLst>
              <a:ext uri="{FF2B5EF4-FFF2-40B4-BE49-F238E27FC236}">
                <a16:creationId xmlns:a16="http://schemas.microsoft.com/office/drawing/2014/main" id="{2ACA7927-54AC-493A-8A28-06A434EA5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99771" y="1"/>
            <a:ext cx="4340756" cy="3143437"/>
          </a:xfrm>
          <a:custGeom>
            <a:avLst/>
            <a:gdLst>
              <a:gd name="connsiteX0" fmla="*/ 510011 w 4340756"/>
              <a:gd name="connsiteY0" fmla="*/ 0 h 3143437"/>
              <a:gd name="connsiteX1" fmla="*/ 3830745 w 4340756"/>
              <a:gd name="connsiteY1" fmla="*/ 0 h 3143437"/>
              <a:gd name="connsiteX2" fmla="*/ 3864106 w 4340756"/>
              <a:gd name="connsiteY2" fmla="*/ 54913 h 3143437"/>
              <a:gd name="connsiteX3" fmla="*/ 4096589 w 4340756"/>
              <a:gd name="connsiteY3" fmla="*/ 973059 h 3143437"/>
              <a:gd name="connsiteX4" fmla="*/ 2170378 w 4340756"/>
              <a:gd name="connsiteY4" fmla="*/ 2899270 h 3143437"/>
              <a:gd name="connsiteX5" fmla="*/ 244168 w 4340756"/>
              <a:gd name="connsiteY5" fmla="*/ 973059 h 3143437"/>
              <a:gd name="connsiteX6" fmla="*/ 476651 w 4340756"/>
              <a:gd name="connsiteY6" fmla="*/ 54913 h 3143437"/>
              <a:gd name="connsiteX7" fmla="*/ 232340 w 4340756"/>
              <a:gd name="connsiteY7" fmla="*/ 0 h 3143437"/>
              <a:gd name="connsiteX8" fmla="*/ 446588 w 4340756"/>
              <a:gd name="connsiteY8" fmla="*/ 0 h 3143437"/>
              <a:gd name="connsiteX9" fmla="*/ 428940 w 4340756"/>
              <a:gd name="connsiteY9" fmla="*/ 29050 h 3143437"/>
              <a:gd name="connsiteX10" fmla="*/ 189908 w 4340756"/>
              <a:gd name="connsiteY10" fmla="*/ 973059 h 3143437"/>
              <a:gd name="connsiteX11" fmla="*/ 2170378 w 4340756"/>
              <a:gd name="connsiteY11" fmla="*/ 2953529 h 3143437"/>
              <a:gd name="connsiteX12" fmla="*/ 4150848 w 4340756"/>
              <a:gd name="connsiteY12" fmla="*/ 973059 h 3143437"/>
              <a:gd name="connsiteX13" fmla="*/ 3911816 w 4340756"/>
              <a:gd name="connsiteY13" fmla="*/ 29050 h 3143437"/>
              <a:gd name="connsiteX14" fmla="*/ 3894168 w 4340756"/>
              <a:gd name="connsiteY14" fmla="*/ 0 h 3143437"/>
              <a:gd name="connsiteX15" fmla="*/ 4108416 w 4340756"/>
              <a:gd name="connsiteY15" fmla="*/ 0 h 3143437"/>
              <a:gd name="connsiteX16" fmla="*/ 4170197 w 4340756"/>
              <a:gd name="connsiteY16" fmla="*/ 128250 h 3143437"/>
              <a:gd name="connsiteX17" fmla="*/ 4340756 w 4340756"/>
              <a:gd name="connsiteY17" fmla="*/ 973059 h 3143437"/>
              <a:gd name="connsiteX18" fmla="*/ 2170378 w 4340756"/>
              <a:gd name="connsiteY18" fmla="*/ 3143437 h 3143437"/>
              <a:gd name="connsiteX19" fmla="*/ 0 w 4340756"/>
              <a:gd name="connsiteY19" fmla="*/ 973059 h 3143437"/>
              <a:gd name="connsiteX20" fmla="*/ 170559 w 4340756"/>
              <a:gd name="connsiteY20" fmla="*/ 128250 h 314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756" h="3143437">
                <a:moveTo>
                  <a:pt x="510011" y="0"/>
                </a:moveTo>
                <a:lnTo>
                  <a:pt x="3830745" y="0"/>
                </a:lnTo>
                <a:lnTo>
                  <a:pt x="3864106" y="54913"/>
                </a:lnTo>
                <a:cubicBezTo>
                  <a:pt x="4012371" y="327844"/>
                  <a:pt x="4096589" y="640616"/>
                  <a:pt x="4096589" y="973059"/>
                </a:cubicBezTo>
                <a:cubicBezTo>
                  <a:pt x="4096589" y="2036876"/>
                  <a:pt x="3234195" y="2899270"/>
                  <a:pt x="2170378" y="2899270"/>
                </a:cubicBezTo>
                <a:cubicBezTo>
                  <a:pt x="1106561" y="2899270"/>
                  <a:pt x="244168" y="2036876"/>
                  <a:pt x="244168" y="973059"/>
                </a:cubicBezTo>
                <a:cubicBezTo>
                  <a:pt x="244168" y="640616"/>
                  <a:pt x="328386" y="327844"/>
                  <a:pt x="476651" y="54913"/>
                </a:cubicBezTo>
                <a:close/>
                <a:moveTo>
                  <a:pt x="232340" y="0"/>
                </a:moveTo>
                <a:lnTo>
                  <a:pt x="446588" y="0"/>
                </a:lnTo>
                <a:lnTo>
                  <a:pt x="428940" y="29050"/>
                </a:lnTo>
                <a:cubicBezTo>
                  <a:pt x="276499" y="309669"/>
                  <a:pt x="189908" y="631252"/>
                  <a:pt x="189908" y="973059"/>
                </a:cubicBezTo>
                <a:cubicBezTo>
                  <a:pt x="189908" y="2066842"/>
                  <a:pt x="1076595" y="2953529"/>
                  <a:pt x="2170378" y="2953529"/>
                </a:cubicBezTo>
                <a:cubicBezTo>
                  <a:pt x="3264161" y="2953529"/>
                  <a:pt x="4150848" y="2066842"/>
                  <a:pt x="4150848" y="973059"/>
                </a:cubicBezTo>
                <a:cubicBezTo>
                  <a:pt x="4150848" y="631252"/>
                  <a:pt x="4064258" y="309669"/>
                  <a:pt x="3911816" y="29050"/>
                </a:cubicBezTo>
                <a:lnTo>
                  <a:pt x="3894168" y="0"/>
                </a:lnTo>
                <a:lnTo>
                  <a:pt x="4108416" y="0"/>
                </a:lnTo>
                <a:lnTo>
                  <a:pt x="4170197" y="128250"/>
                </a:lnTo>
                <a:cubicBezTo>
                  <a:pt x="4280024" y="387910"/>
                  <a:pt x="4340756" y="673392"/>
                  <a:pt x="4340756" y="973059"/>
                </a:cubicBezTo>
                <a:cubicBezTo>
                  <a:pt x="4340756" y="2171726"/>
                  <a:pt x="3369045" y="3143437"/>
                  <a:pt x="2170378" y="3143437"/>
                </a:cubicBezTo>
                <a:cubicBezTo>
                  <a:pt x="971711" y="3143437"/>
                  <a:pt x="0" y="2171726"/>
                  <a:pt x="0" y="973059"/>
                </a:cubicBezTo>
                <a:cubicBezTo>
                  <a:pt x="0" y="673392"/>
                  <a:pt x="60732" y="387910"/>
                  <a:pt x="170559" y="128250"/>
                </a:cubicBezTo>
                <a:close/>
              </a:path>
            </a:pathLst>
          </a:cu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7170" name="Picture 2" descr="Badge de responsabilité - Capitaine - La boutique du scoutisme">
            <a:extLst>
              <a:ext uri="{FF2B5EF4-FFF2-40B4-BE49-F238E27FC236}">
                <a16:creationId xmlns:a16="http://schemas.microsoft.com/office/drawing/2014/main" id="{D4E7F677-EA0C-45AC-A436-03FC71BA948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560" r="6516" b="3"/>
          <a:stretch/>
        </p:blipFill>
        <p:spPr bwMode="auto">
          <a:xfrm>
            <a:off x="7569992" y="1386818"/>
            <a:ext cx="4587670" cy="5532214"/>
          </a:xfrm>
          <a:custGeom>
            <a:avLst/>
            <a:gdLst/>
            <a:ahLst/>
            <a:cxnLst/>
            <a:rect l="l" t="t" r="r" b="b"/>
            <a:pathLst>
              <a:path w="4587670" h="5532214">
                <a:moveTo>
                  <a:pt x="3219128" y="362152"/>
                </a:moveTo>
                <a:cubicBezTo>
                  <a:pt x="3712211" y="362152"/>
                  <a:pt x="4176118" y="487065"/>
                  <a:pt x="4580932" y="706974"/>
                </a:cubicBezTo>
                <a:lnTo>
                  <a:pt x="4587670" y="711067"/>
                </a:lnTo>
                <a:lnTo>
                  <a:pt x="4587670" y="5532214"/>
                </a:lnTo>
                <a:lnTo>
                  <a:pt x="1546926" y="5532214"/>
                </a:lnTo>
                <a:lnTo>
                  <a:pt x="1401826" y="5423710"/>
                </a:lnTo>
                <a:cubicBezTo>
                  <a:pt x="766871" y="4899699"/>
                  <a:pt x="362152" y="4106677"/>
                  <a:pt x="362152" y="3219128"/>
                </a:cubicBezTo>
                <a:cubicBezTo>
                  <a:pt x="362152" y="1641264"/>
                  <a:pt x="1641263" y="362152"/>
                  <a:pt x="3219128" y="362152"/>
                </a:cubicBezTo>
                <a:close/>
                <a:moveTo>
                  <a:pt x="3219128" y="0"/>
                </a:moveTo>
                <a:cubicBezTo>
                  <a:pt x="3663597" y="0"/>
                  <a:pt x="4087027" y="90079"/>
                  <a:pt x="4472158" y="252975"/>
                </a:cubicBezTo>
                <a:lnTo>
                  <a:pt x="4587670" y="308620"/>
                </a:lnTo>
                <a:lnTo>
                  <a:pt x="4587670" y="620975"/>
                </a:lnTo>
                <a:lnTo>
                  <a:pt x="4362518" y="512514"/>
                </a:lnTo>
                <a:cubicBezTo>
                  <a:pt x="4011086" y="363870"/>
                  <a:pt x="3624706" y="281674"/>
                  <a:pt x="3219128" y="281674"/>
                </a:cubicBezTo>
                <a:cubicBezTo>
                  <a:pt x="1596817" y="281674"/>
                  <a:pt x="281674" y="1596818"/>
                  <a:pt x="281674" y="3219128"/>
                </a:cubicBezTo>
                <a:cubicBezTo>
                  <a:pt x="281674" y="4131678"/>
                  <a:pt x="697794" y="4947039"/>
                  <a:pt x="1350635" y="5485811"/>
                </a:cubicBezTo>
                <a:lnTo>
                  <a:pt x="1412689" y="5532214"/>
                </a:lnTo>
                <a:lnTo>
                  <a:pt x="983371" y="5532214"/>
                </a:lnTo>
                <a:lnTo>
                  <a:pt x="942861" y="5495396"/>
                </a:lnTo>
                <a:cubicBezTo>
                  <a:pt x="360313" y="4912848"/>
                  <a:pt x="0" y="4108066"/>
                  <a:pt x="0" y="3219128"/>
                </a:cubicBezTo>
                <a:cubicBezTo>
                  <a:pt x="0" y="1441253"/>
                  <a:pt x="1441252" y="0"/>
                  <a:pt x="3219128" y="0"/>
                </a:cubicBezTo>
                <a:close/>
              </a:path>
            </a:pathLst>
          </a:custGeom>
          <a:noFill/>
          <a:extLst>
            <a:ext uri="{909E8E84-426E-40DD-AFC4-6F175D3DCCD1}">
              <a14:hiddenFill xmlns:a14="http://schemas.microsoft.com/office/drawing/2010/main">
                <a:solidFill>
                  <a:srgbClr val="FFFFFF"/>
                </a:solidFill>
              </a14:hiddenFill>
            </a:ext>
          </a:extLst>
        </p:spPr>
      </p:pic>
      <p:sp>
        <p:nvSpPr>
          <p:cNvPr id="108" name="Freeform: Shape 107">
            <a:extLst>
              <a:ext uri="{FF2B5EF4-FFF2-40B4-BE49-F238E27FC236}">
                <a16:creationId xmlns:a16="http://schemas.microsoft.com/office/drawing/2014/main" id="{C134E366-D7CA-49EE-AAEA-10BF4815C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4330" y="1325786"/>
            <a:ext cx="4587670" cy="5532214"/>
          </a:xfrm>
          <a:custGeom>
            <a:avLst/>
            <a:gdLst>
              <a:gd name="connsiteX0" fmla="*/ 3219128 w 4587670"/>
              <a:gd name="connsiteY0" fmla="*/ 362152 h 5532214"/>
              <a:gd name="connsiteX1" fmla="*/ 4580932 w 4587670"/>
              <a:gd name="connsiteY1" fmla="*/ 706974 h 5532214"/>
              <a:gd name="connsiteX2" fmla="*/ 4587670 w 4587670"/>
              <a:gd name="connsiteY2" fmla="*/ 711067 h 5532214"/>
              <a:gd name="connsiteX3" fmla="*/ 4587670 w 4587670"/>
              <a:gd name="connsiteY3" fmla="*/ 5532214 h 5532214"/>
              <a:gd name="connsiteX4" fmla="*/ 1546926 w 4587670"/>
              <a:gd name="connsiteY4" fmla="*/ 5532214 h 5532214"/>
              <a:gd name="connsiteX5" fmla="*/ 1401826 w 4587670"/>
              <a:gd name="connsiteY5" fmla="*/ 5423710 h 5532214"/>
              <a:gd name="connsiteX6" fmla="*/ 362152 w 4587670"/>
              <a:gd name="connsiteY6" fmla="*/ 3219128 h 5532214"/>
              <a:gd name="connsiteX7" fmla="*/ 3219128 w 4587670"/>
              <a:gd name="connsiteY7" fmla="*/ 362152 h 5532214"/>
              <a:gd name="connsiteX8" fmla="*/ 3219128 w 4587670"/>
              <a:gd name="connsiteY8" fmla="*/ 0 h 5532214"/>
              <a:gd name="connsiteX9" fmla="*/ 4472158 w 4587670"/>
              <a:gd name="connsiteY9" fmla="*/ 252975 h 5532214"/>
              <a:gd name="connsiteX10" fmla="*/ 4587670 w 4587670"/>
              <a:gd name="connsiteY10" fmla="*/ 308620 h 5532214"/>
              <a:gd name="connsiteX11" fmla="*/ 4587670 w 4587670"/>
              <a:gd name="connsiteY11" fmla="*/ 620975 h 5532214"/>
              <a:gd name="connsiteX12" fmla="*/ 4362518 w 4587670"/>
              <a:gd name="connsiteY12" fmla="*/ 512514 h 5532214"/>
              <a:gd name="connsiteX13" fmla="*/ 3219128 w 4587670"/>
              <a:gd name="connsiteY13" fmla="*/ 281674 h 5532214"/>
              <a:gd name="connsiteX14" fmla="*/ 281674 w 4587670"/>
              <a:gd name="connsiteY14" fmla="*/ 3219128 h 5532214"/>
              <a:gd name="connsiteX15" fmla="*/ 1350635 w 4587670"/>
              <a:gd name="connsiteY15" fmla="*/ 5485811 h 5532214"/>
              <a:gd name="connsiteX16" fmla="*/ 1412689 w 4587670"/>
              <a:gd name="connsiteY16" fmla="*/ 5532214 h 5532214"/>
              <a:gd name="connsiteX17" fmla="*/ 983371 w 4587670"/>
              <a:gd name="connsiteY17" fmla="*/ 5532214 h 5532214"/>
              <a:gd name="connsiteX18" fmla="*/ 942861 w 4587670"/>
              <a:gd name="connsiteY18" fmla="*/ 5495396 h 5532214"/>
              <a:gd name="connsiteX19" fmla="*/ 0 w 4587670"/>
              <a:gd name="connsiteY19" fmla="*/ 3219128 h 5532214"/>
              <a:gd name="connsiteX20" fmla="*/ 3219128 w 4587670"/>
              <a:gd name="connsiteY20" fmla="*/ 0 h 553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87670" h="5532214">
                <a:moveTo>
                  <a:pt x="3219128" y="362152"/>
                </a:moveTo>
                <a:cubicBezTo>
                  <a:pt x="3712211" y="362152"/>
                  <a:pt x="4176118" y="487065"/>
                  <a:pt x="4580932" y="706974"/>
                </a:cubicBezTo>
                <a:lnTo>
                  <a:pt x="4587670" y="711067"/>
                </a:lnTo>
                <a:lnTo>
                  <a:pt x="4587670" y="5532214"/>
                </a:lnTo>
                <a:lnTo>
                  <a:pt x="1546926" y="5532214"/>
                </a:lnTo>
                <a:lnTo>
                  <a:pt x="1401826" y="5423710"/>
                </a:lnTo>
                <a:cubicBezTo>
                  <a:pt x="766871" y="4899699"/>
                  <a:pt x="362152" y="4106677"/>
                  <a:pt x="362152" y="3219128"/>
                </a:cubicBezTo>
                <a:cubicBezTo>
                  <a:pt x="362152" y="1641264"/>
                  <a:pt x="1641263" y="362152"/>
                  <a:pt x="3219128" y="362152"/>
                </a:cubicBezTo>
                <a:close/>
                <a:moveTo>
                  <a:pt x="3219128" y="0"/>
                </a:moveTo>
                <a:cubicBezTo>
                  <a:pt x="3663597" y="0"/>
                  <a:pt x="4087027" y="90079"/>
                  <a:pt x="4472158" y="252975"/>
                </a:cubicBezTo>
                <a:lnTo>
                  <a:pt x="4587670" y="308620"/>
                </a:lnTo>
                <a:lnTo>
                  <a:pt x="4587670" y="620975"/>
                </a:lnTo>
                <a:lnTo>
                  <a:pt x="4362518" y="512514"/>
                </a:lnTo>
                <a:cubicBezTo>
                  <a:pt x="4011086" y="363870"/>
                  <a:pt x="3624706" y="281674"/>
                  <a:pt x="3219128" y="281674"/>
                </a:cubicBezTo>
                <a:cubicBezTo>
                  <a:pt x="1596817" y="281674"/>
                  <a:pt x="281674" y="1596818"/>
                  <a:pt x="281674" y="3219128"/>
                </a:cubicBezTo>
                <a:cubicBezTo>
                  <a:pt x="281674" y="4131678"/>
                  <a:pt x="697794" y="4947039"/>
                  <a:pt x="1350635" y="5485811"/>
                </a:cubicBezTo>
                <a:lnTo>
                  <a:pt x="1412689" y="5532214"/>
                </a:lnTo>
                <a:lnTo>
                  <a:pt x="983371" y="5532214"/>
                </a:lnTo>
                <a:lnTo>
                  <a:pt x="942861" y="5495396"/>
                </a:lnTo>
                <a:cubicBezTo>
                  <a:pt x="360313" y="4912848"/>
                  <a:pt x="0" y="4108066"/>
                  <a:pt x="0" y="3219128"/>
                </a:cubicBezTo>
                <a:cubicBezTo>
                  <a:pt x="0" y="1441253"/>
                  <a:pt x="1441252" y="0"/>
                  <a:pt x="3219128" y="0"/>
                </a:cubicBezTo>
                <a:close/>
              </a:path>
            </a:pathLst>
          </a:cu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6" name="Image 5">
            <a:extLst>
              <a:ext uri="{FF2B5EF4-FFF2-40B4-BE49-F238E27FC236}">
                <a16:creationId xmlns:a16="http://schemas.microsoft.com/office/drawing/2014/main" id="{43DA52B6-64C0-4FA0-B683-A50E58F95BCD}"/>
              </a:ext>
            </a:extLst>
          </p:cNvPr>
          <p:cNvPicPr>
            <a:picLocks noChangeAspect="1"/>
          </p:cNvPicPr>
          <p:nvPr/>
        </p:nvPicPr>
        <p:blipFill>
          <a:blip r:embed="rId9">
            <a:duotone>
              <a:schemeClr val="bg2">
                <a:shade val="45000"/>
                <a:satMod val="135000"/>
              </a:schemeClr>
              <a:prstClr val="white"/>
            </a:duotone>
          </a:blip>
          <a:stretch>
            <a:fillRect/>
          </a:stretch>
        </p:blipFill>
        <p:spPr>
          <a:xfrm rot="4101855">
            <a:off x="1626981" y="3156819"/>
            <a:ext cx="584018" cy="306984"/>
          </a:xfrm>
          <a:prstGeom prst="rect">
            <a:avLst/>
          </a:prstGeom>
        </p:spPr>
      </p:pic>
      <p:pic>
        <p:nvPicPr>
          <p:cNvPr id="7" name="Image 6">
            <a:extLst>
              <a:ext uri="{FF2B5EF4-FFF2-40B4-BE49-F238E27FC236}">
                <a16:creationId xmlns:a16="http://schemas.microsoft.com/office/drawing/2014/main" id="{F8A5F930-A135-4B41-BD3B-8DF48649258E}"/>
              </a:ext>
            </a:extLst>
          </p:cNvPr>
          <p:cNvPicPr>
            <a:picLocks noChangeAspect="1"/>
          </p:cNvPicPr>
          <p:nvPr/>
        </p:nvPicPr>
        <p:blipFill>
          <a:blip r:embed="rId9">
            <a:duotone>
              <a:schemeClr val="bg2">
                <a:shade val="45000"/>
                <a:satMod val="135000"/>
              </a:schemeClr>
              <a:prstClr val="white"/>
            </a:duotone>
          </a:blip>
          <a:stretch>
            <a:fillRect/>
          </a:stretch>
        </p:blipFill>
        <p:spPr>
          <a:xfrm rot="2858594">
            <a:off x="1242289" y="2533689"/>
            <a:ext cx="584018" cy="306984"/>
          </a:xfrm>
          <a:prstGeom prst="rect">
            <a:avLst/>
          </a:prstGeom>
        </p:spPr>
      </p:pic>
      <p:pic>
        <p:nvPicPr>
          <p:cNvPr id="8" name="Image 7">
            <a:extLst>
              <a:ext uri="{FF2B5EF4-FFF2-40B4-BE49-F238E27FC236}">
                <a16:creationId xmlns:a16="http://schemas.microsoft.com/office/drawing/2014/main" id="{2537FBDC-614D-4334-878A-F1E967BF6923}"/>
              </a:ext>
            </a:extLst>
          </p:cNvPr>
          <p:cNvPicPr>
            <a:picLocks noChangeAspect="1"/>
          </p:cNvPicPr>
          <p:nvPr/>
        </p:nvPicPr>
        <p:blipFill>
          <a:blip r:embed="rId9">
            <a:duotone>
              <a:schemeClr val="bg2">
                <a:shade val="45000"/>
                <a:satMod val="135000"/>
              </a:schemeClr>
              <a:prstClr val="white"/>
            </a:duotone>
          </a:blip>
          <a:stretch>
            <a:fillRect/>
          </a:stretch>
        </p:blipFill>
        <p:spPr>
          <a:xfrm rot="650508">
            <a:off x="523333" y="2153177"/>
            <a:ext cx="584018" cy="306984"/>
          </a:xfrm>
          <a:prstGeom prst="rect">
            <a:avLst/>
          </a:prstGeom>
        </p:spPr>
      </p:pic>
      <p:pic>
        <p:nvPicPr>
          <p:cNvPr id="9" name="Image 8">
            <a:extLst>
              <a:ext uri="{FF2B5EF4-FFF2-40B4-BE49-F238E27FC236}">
                <a16:creationId xmlns:a16="http://schemas.microsoft.com/office/drawing/2014/main" id="{4458D254-5F57-4563-B26B-ED2F6AAB9020}"/>
              </a:ext>
            </a:extLst>
          </p:cNvPr>
          <p:cNvPicPr>
            <a:picLocks noChangeAspect="1"/>
          </p:cNvPicPr>
          <p:nvPr/>
        </p:nvPicPr>
        <p:blipFill>
          <a:blip r:embed="rId9">
            <a:duotone>
              <a:schemeClr val="bg2">
                <a:shade val="45000"/>
                <a:satMod val="135000"/>
              </a:schemeClr>
              <a:prstClr val="white"/>
            </a:duotone>
          </a:blip>
          <a:stretch>
            <a:fillRect/>
          </a:stretch>
        </p:blipFill>
        <p:spPr>
          <a:xfrm rot="3252481">
            <a:off x="2881275" y="5357562"/>
            <a:ext cx="584018" cy="306984"/>
          </a:xfrm>
          <a:prstGeom prst="rect">
            <a:avLst/>
          </a:prstGeom>
        </p:spPr>
      </p:pic>
      <p:pic>
        <p:nvPicPr>
          <p:cNvPr id="11" name="Image 10">
            <a:extLst>
              <a:ext uri="{FF2B5EF4-FFF2-40B4-BE49-F238E27FC236}">
                <a16:creationId xmlns:a16="http://schemas.microsoft.com/office/drawing/2014/main" id="{54C78D08-046A-4A91-8A11-1056025DA2F9}"/>
              </a:ext>
            </a:extLst>
          </p:cNvPr>
          <p:cNvPicPr>
            <a:picLocks noChangeAspect="1"/>
          </p:cNvPicPr>
          <p:nvPr/>
        </p:nvPicPr>
        <p:blipFill>
          <a:blip r:embed="rId9">
            <a:duotone>
              <a:schemeClr val="bg2">
                <a:shade val="45000"/>
                <a:satMod val="135000"/>
              </a:schemeClr>
              <a:prstClr val="white"/>
            </a:duotone>
          </a:blip>
          <a:stretch>
            <a:fillRect/>
          </a:stretch>
        </p:blipFill>
        <p:spPr>
          <a:xfrm rot="2015181">
            <a:off x="4066570" y="6400368"/>
            <a:ext cx="584018" cy="306984"/>
          </a:xfrm>
          <a:prstGeom prst="rect">
            <a:avLst/>
          </a:prstGeom>
        </p:spPr>
      </p:pic>
      <p:pic>
        <p:nvPicPr>
          <p:cNvPr id="12" name="Image 11">
            <a:extLst>
              <a:ext uri="{FF2B5EF4-FFF2-40B4-BE49-F238E27FC236}">
                <a16:creationId xmlns:a16="http://schemas.microsoft.com/office/drawing/2014/main" id="{9E153CA2-48A3-45BE-87AD-002A9A9B25CF}"/>
              </a:ext>
            </a:extLst>
          </p:cNvPr>
          <p:cNvPicPr>
            <a:picLocks noChangeAspect="1"/>
          </p:cNvPicPr>
          <p:nvPr/>
        </p:nvPicPr>
        <p:blipFill>
          <a:blip r:embed="rId9">
            <a:duotone>
              <a:schemeClr val="bg2">
                <a:shade val="45000"/>
                <a:satMod val="135000"/>
              </a:schemeClr>
              <a:prstClr val="white"/>
            </a:duotone>
          </a:blip>
          <a:stretch>
            <a:fillRect/>
          </a:stretch>
        </p:blipFill>
        <p:spPr>
          <a:xfrm rot="2494473">
            <a:off x="3383755" y="5938895"/>
            <a:ext cx="584018" cy="306984"/>
          </a:xfrm>
          <a:prstGeom prst="rect">
            <a:avLst/>
          </a:prstGeom>
        </p:spPr>
      </p:pic>
    </p:spTree>
    <p:extLst>
      <p:ext uri="{BB962C8B-B14F-4D97-AF65-F5344CB8AC3E}">
        <p14:creationId xmlns:p14="http://schemas.microsoft.com/office/powerpoint/2010/main" val="401663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11510EA-A886-4EBB-B4DD-D61C934F9482}"/>
              </a:ext>
            </a:extLst>
          </p:cNvPr>
          <p:cNvSpPr txBox="1">
            <a:spLocks/>
          </p:cNvSpPr>
          <p:nvPr/>
        </p:nvSpPr>
        <p:spPr>
          <a:xfrm>
            <a:off x="986090" y="561448"/>
            <a:ext cx="6222363" cy="1376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80000"/>
              </a:lnSpc>
            </a:pPr>
            <a:r>
              <a:rPr lang="en-US" sz="7200" dirty="0">
                <a:blipFill dpi="0" rotWithShape="1">
                  <a:blip r:embed="rId2"/>
                  <a:srcRect/>
                  <a:tile tx="6350" ty="-127000" sx="65000" sy="64000" flip="none" algn="tl"/>
                </a:blipFill>
              </a:rPr>
              <a:t>Le camp</a:t>
            </a:r>
          </a:p>
        </p:txBody>
      </p:sp>
      <p:pic>
        <p:nvPicPr>
          <p:cNvPr id="6146" name="Picture 2" descr="Icône Tente de camping - Téléchargement gratuit en PNG et vecteurs">
            <a:extLst>
              <a:ext uri="{FF2B5EF4-FFF2-40B4-BE49-F238E27FC236}">
                <a16:creationId xmlns:a16="http://schemas.microsoft.com/office/drawing/2014/main" id="{D542A489-5526-40CB-82FD-F77EB8F97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746" y="1249840"/>
            <a:ext cx="4305300" cy="43053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791B05E8-961A-4608-A9FC-9CD64D4FCCD4}"/>
              </a:ext>
            </a:extLst>
          </p:cNvPr>
          <p:cNvPicPr>
            <a:picLocks noChangeAspect="1"/>
          </p:cNvPicPr>
          <p:nvPr/>
        </p:nvPicPr>
        <p:blipFill rotWithShape="1">
          <a:blip r:embed="rId4"/>
          <a:srcRect l="7880" t="17770" r="78449" b="18971"/>
          <a:stretch/>
        </p:blipFill>
        <p:spPr>
          <a:xfrm rot="6597713" flipH="1">
            <a:off x="7818585" y="2032405"/>
            <a:ext cx="1666755" cy="914401"/>
          </a:xfrm>
          <a:prstGeom prst="rect">
            <a:avLst/>
          </a:prstGeom>
        </p:spPr>
      </p:pic>
      <p:sp>
        <p:nvSpPr>
          <p:cNvPr id="7" name="ZoneTexte 6">
            <a:extLst>
              <a:ext uri="{FF2B5EF4-FFF2-40B4-BE49-F238E27FC236}">
                <a16:creationId xmlns:a16="http://schemas.microsoft.com/office/drawing/2014/main" id="{67614D9F-5DDE-44AA-9877-6469CB53C948}"/>
              </a:ext>
            </a:extLst>
          </p:cNvPr>
          <p:cNvSpPr txBox="1"/>
          <p:nvPr/>
        </p:nvSpPr>
        <p:spPr>
          <a:xfrm>
            <a:off x="8612372" y="1088437"/>
            <a:ext cx="2137144" cy="461665"/>
          </a:xfrm>
          <a:prstGeom prst="rect">
            <a:avLst/>
          </a:prstGeom>
          <a:noFill/>
        </p:spPr>
        <p:txBody>
          <a:bodyPr wrap="square" rtlCol="0">
            <a:spAutoFit/>
          </a:bodyPr>
          <a:lstStyle/>
          <a:p>
            <a:r>
              <a:rPr lang="fr-FR" sz="2400" dirty="0">
                <a:latin typeface="+mj-lt"/>
              </a:rPr>
              <a:t>Source 1</a:t>
            </a:r>
            <a:r>
              <a:rPr lang="fr-FR" sz="2400" baseline="30000" dirty="0">
                <a:latin typeface="+mj-lt"/>
              </a:rPr>
              <a:t>ère</a:t>
            </a:r>
            <a:r>
              <a:rPr lang="fr-FR" sz="2400" dirty="0">
                <a:latin typeface="+mj-lt"/>
              </a:rPr>
              <a:t> année</a:t>
            </a:r>
          </a:p>
        </p:txBody>
      </p:sp>
      <p:sp>
        <p:nvSpPr>
          <p:cNvPr id="8" name="ZoneTexte 7">
            <a:extLst>
              <a:ext uri="{FF2B5EF4-FFF2-40B4-BE49-F238E27FC236}">
                <a16:creationId xmlns:a16="http://schemas.microsoft.com/office/drawing/2014/main" id="{6D4B2156-39F6-4368-A6B7-57A4D0F0D156}"/>
              </a:ext>
            </a:extLst>
          </p:cNvPr>
          <p:cNvSpPr txBox="1"/>
          <p:nvPr/>
        </p:nvSpPr>
        <p:spPr>
          <a:xfrm>
            <a:off x="9367284" y="1457769"/>
            <a:ext cx="1641137" cy="461665"/>
          </a:xfrm>
          <a:prstGeom prst="rect">
            <a:avLst/>
          </a:prstGeom>
          <a:noFill/>
        </p:spPr>
        <p:txBody>
          <a:bodyPr wrap="square" rtlCol="0">
            <a:spAutoFit/>
          </a:bodyPr>
          <a:lstStyle/>
          <a:p>
            <a:r>
              <a:rPr lang="fr-FR" sz="2400" dirty="0">
                <a:latin typeface="+mj-lt"/>
              </a:rPr>
              <a:t>La promesse</a:t>
            </a:r>
          </a:p>
        </p:txBody>
      </p:sp>
      <p:pic>
        <p:nvPicPr>
          <p:cNvPr id="9" name="Image 8">
            <a:extLst>
              <a:ext uri="{FF2B5EF4-FFF2-40B4-BE49-F238E27FC236}">
                <a16:creationId xmlns:a16="http://schemas.microsoft.com/office/drawing/2014/main" id="{85ABBDB7-D3E8-4E78-81C3-18E78DEC21F9}"/>
              </a:ext>
            </a:extLst>
          </p:cNvPr>
          <p:cNvPicPr>
            <a:picLocks noChangeAspect="1"/>
          </p:cNvPicPr>
          <p:nvPr/>
        </p:nvPicPr>
        <p:blipFill rotWithShape="1">
          <a:blip r:embed="rId4"/>
          <a:srcRect l="7880" t="17770" r="78449" b="18971"/>
          <a:stretch/>
        </p:blipFill>
        <p:spPr>
          <a:xfrm rot="10236203" flipH="1" flipV="1">
            <a:off x="2990408" y="2619534"/>
            <a:ext cx="1666755" cy="914401"/>
          </a:xfrm>
          <a:prstGeom prst="rect">
            <a:avLst/>
          </a:prstGeom>
        </p:spPr>
      </p:pic>
      <p:sp>
        <p:nvSpPr>
          <p:cNvPr id="11" name="ZoneTexte 10">
            <a:extLst>
              <a:ext uri="{FF2B5EF4-FFF2-40B4-BE49-F238E27FC236}">
                <a16:creationId xmlns:a16="http://schemas.microsoft.com/office/drawing/2014/main" id="{CF2F0F7B-BA7B-49B0-8E7E-317495F80528}"/>
              </a:ext>
            </a:extLst>
          </p:cNvPr>
          <p:cNvSpPr txBox="1"/>
          <p:nvPr/>
        </p:nvSpPr>
        <p:spPr>
          <a:xfrm>
            <a:off x="609375" y="3059668"/>
            <a:ext cx="2137144" cy="461665"/>
          </a:xfrm>
          <a:prstGeom prst="rect">
            <a:avLst/>
          </a:prstGeom>
          <a:noFill/>
        </p:spPr>
        <p:txBody>
          <a:bodyPr wrap="square" rtlCol="0">
            <a:spAutoFit/>
          </a:bodyPr>
          <a:lstStyle/>
          <a:p>
            <a:r>
              <a:rPr lang="fr-FR" sz="2400" dirty="0">
                <a:latin typeface="+mj-lt"/>
              </a:rPr>
              <a:t>Source 3</a:t>
            </a:r>
            <a:r>
              <a:rPr lang="fr-FR" sz="2400" baseline="30000" dirty="0">
                <a:latin typeface="+mj-lt"/>
              </a:rPr>
              <a:t>ère</a:t>
            </a:r>
            <a:r>
              <a:rPr lang="fr-FR" sz="2400" dirty="0">
                <a:latin typeface="+mj-lt"/>
              </a:rPr>
              <a:t> année</a:t>
            </a:r>
          </a:p>
        </p:txBody>
      </p:sp>
      <p:sp>
        <p:nvSpPr>
          <p:cNvPr id="13" name="ZoneTexte 12">
            <a:extLst>
              <a:ext uri="{FF2B5EF4-FFF2-40B4-BE49-F238E27FC236}">
                <a16:creationId xmlns:a16="http://schemas.microsoft.com/office/drawing/2014/main" id="{87F54E93-27F4-4536-BAB2-2F880C5CE076}"/>
              </a:ext>
            </a:extLst>
          </p:cNvPr>
          <p:cNvSpPr txBox="1"/>
          <p:nvPr/>
        </p:nvSpPr>
        <p:spPr>
          <a:xfrm>
            <a:off x="1211743" y="3429000"/>
            <a:ext cx="2041820" cy="461665"/>
          </a:xfrm>
          <a:prstGeom prst="rect">
            <a:avLst/>
          </a:prstGeom>
          <a:noFill/>
        </p:spPr>
        <p:txBody>
          <a:bodyPr wrap="square" rtlCol="0">
            <a:spAutoFit/>
          </a:bodyPr>
          <a:lstStyle/>
          <a:p>
            <a:r>
              <a:rPr lang="fr-FR" sz="2400" dirty="0">
                <a:latin typeface="+mj-lt"/>
              </a:rPr>
              <a:t>Relecture et envoi</a:t>
            </a:r>
          </a:p>
        </p:txBody>
      </p:sp>
      <p:pic>
        <p:nvPicPr>
          <p:cNvPr id="15" name="Image 14">
            <a:extLst>
              <a:ext uri="{FF2B5EF4-FFF2-40B4-BE49-F238E27FC236}">
                <a16:creationId xmlns:a16="http://schemas.microsoft.com/office/drawing/2014/main" id="{B0BC9BB8-4400-4F07-864B-B3F58B4D31C4}"/>
              </a:ext>
            </a:extLst>
          </p:cNvPr>
          <p:cNvPicPr>
            <a:picLocks noChangeAspect="1"/>
          </p:cNvPicPr>
          <p:nvPr/>
        </p:nvPicPr>
        <p:blipFill rotWithShape="1">
          <a:blip r:embed="rId4"/>
          <a:srcRect l="7880" t="17770" r="78449" b="18971"/>
          <a:stretch/>
        </p:blipFill>
        <p:spPr>
          <a:xfrm rot="13141751" flipH="1">
            <a:off x="6883290" y="4959395"/>
            <a:ext cx="1666755" cy="914401"/>
          </a:xfrm>
          <a:prstGeom prst="rect">
            <a:avLst/>
          </a:prstGeom>
        </p:spPr>
      </p:pic>
      <p:sp>
        <p:nvSpPr>
          <p:cNvPr id="17" name="ZoneTexte 16">
            <a:extLst>
              <a:ext uri="{FF2B5EF4-FFF2-40B4-BE49-F238E27FC236}">
                <a16:creationId xmlns:a16="http://schemas.microsoft.com/office/drawing/2014/main" id="{B60CF505-3059-4C65-8F4F-536DD140EC78}"/>
              </a:ext>
            </a:extLst>
          </p:cNvPr>
          <p:cNvSpPr txBox="1"/>
          <p:nvPr/>
        </p:nvSpPr>
        <p:spPr>
          <a:xfrm>
            <a:off x="8353467" y="5169398"/>
            <a:ext cx="2137144" cy="461665"/>
          </a:xfrm>
          <a:prstGeom prst="rect">
            <a:avLst/>
          </a:prstGeom>
          <a:noFill/>
        </p:spPr>
        <p:txBody>
          <a:bodyPr wrap="square" rtlCol="0">
            <a:spAutoFit/>
          </a:bodyPr>
          <a:lstStyle/>
          <a:p>
            <a:r>
              <a:rPr lang="fr-FR" sz="2400" dirty="0">
                <a:latin typeface="+mj-lt"/>
              </a:rPr>
              <a:t>Source 2</a:t>
            </a:r>
            <a:r>
              <a:rPr lang="fr-FR" sz="2400" baseline="30000" dirty="0">
                <a:latin typeface="+mj-lt"/>
              </a:rPr>
              <a:t>ère</a:t>
            </a:r>
            <a:r>
              <a:rPr lang="fr-FR" sz="2400" dirty="0">
                <a:latin typeface="+mj-lt"/>
              </a:rPr>
              <a:t> année</a:t>
            </a:r>
          </a:p>
        </p:txBody>
      </p:sp>
      <p:sp>
        <p:nvSpPr>
          <p:cNvPr id="19" name="ZoneTexte 18">
            <a:extLst>
              <a:ext uri="{FF2B5EF4-FFF2-40B4-BE49-F238E27FC236}">
                <a16:creationId xmlns:a16="http://schemas.microsoft.com/office/drawing/2014/main" id="{03A7CA29-D7BD-471A-8B23-F0879B6DEBDA}"/>
              </a:ext>
            </a:extLst>
          </p:cNvPr>
          <p:cNvSpPr txBox="1"/>
          <p:nvPr/>
        </p:nvSpPr>
        <p:spPr>
          <a:xfrm>
            <a:off x="9108378" y="5538730"/>
            <a:ext cx="2279091" cy="461665"/>
          </a:xfrm>
          <a:prstGeom prst="rect">
            <a:avLst/>
          </a:prstGeom>
          <a:noFill/>
        </p:spPr>
        <p:txBody>
          <a:bodyPr wrap="square" rtlCol="0">
            <a:spAutoFit/>
          </a:bodyPr>
          <a:lstStyle/>
          <a:p>
            <a:r>
              <a:rPr lang="fr-FR" sz="2400" dirty="0">
                <a:latin typeface="+mj-lt"/>
              </a:rPr>
              <a:t>Point d’étape</a:t>
            </a:r>
          </a:p>
        </p:txBody>
      </p:sp>
      <p:pic>
        <p:nvPicPr>
          <p:cNvPr id="21" name="Image 20">
            <a:extLst>
              <a:ext uri="{FF2B5EF4-FFF2-40B4-BE49-F238E27FC236}">
                <a16:creationId xmlns:a16="http://schemas.microsoft.com/office/drawing/2014/main" id="{349857FF-3916-4FF5-AB69-01AA40067CFF}"/>
              </a:ext>
            </a:extLst>
          </p:cNvPr>
          <p:cNvPicPr>
            <a:picLocks noChangeAspect="1"/>
          </p:cNvPicPr>
          <p:nvPr/>
        </p:nvPicPr>
        <p:blipFill>
          <a:blip r:embed="rId5">
            <a:duotone>
              <a:schemeClr val="accent2">
                <a:shade val="45000"/>
                <a:satMod val="135000"/>
              </a:schemeClr>
              <a:prstClr val="white"/>
            </a:duotone>
          </a:blip>
          <a:stretch>
            <a:fillRect/>
          </a:stretch>
        </p:blipFill>
        <p:spPr>
          <a:xfrm>
            <a:off x="9441180" y="5963234"/>
            <a:ext cx="1949114" cy="1005688"/>
          </a:xfrm>
          <a:prstGeom prst="rect">
            <a:avLst/>
          </a:prstGeom>
        </p:spPr>
      </p:pic>
    </p:spTree>
    <p:extLst>
      <p:ext uri="{BB962C8B-B14F-4D97-AF65-F5344CB8AC3E}">
        <p14:creationId xmlns:p14="http://schemas.microsoft.com/office/powerpoint/2010/main" val="3168887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6" name="Rectangle 144">
            <a:extLst>
              <a:ext uri="{FF2B5EF4-FFF2-40B4-BE49-F238E27FC236}">
                <a16:creationId xmlns:a16="http://schemas.microsoft.com/office/drawing/2014/main" id="{D57A997F-57D3-4F47-B77A-14DE76B50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7" name="Rectangle 146">
            <a:extLst>
              <a:ext uri="{FF2B5EF4-FFF2-40B4-BE49-F238E27FC236}">
                <a16:creationId xmlns:a16="http://schemas.microsoft.com/office/drawing/2014/main" id="{5B304EBC-E1F0-4042-84B1-65AD44AB1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8" name="Rectangle 148">
            <a:extLst>
              <a:ext uri="{FF2B5EF4-FFF2-40B4-BE49-F238E27FC236}">
                <a16:creationId xmlns:a16="http://schemas.microsoft.com/office/drawing/2014/main" id="{30F5971A-100F-43B9-AF60-FD95A592D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09" name="Group 150">
            <a:extLst>
              <a:ext uri="{FF2B5EF4-FFF2-40B4-BE49-F238E27FC236}">
                <a16:creationId xmlns:a16="http://schemas.microsoft.com/office/drawing/2014/main" id="{B34AA403-A228-4305-AE48-0FF5690E3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210" name="Oval 151">
              <a:extLst>
                <a:ext uri="{FF2B5EF4-FFF2-40B4-BE49-F238E27FC236}">
                  <a16:creationId xmlns:a16="http://schemas.microsoft.com/office/drawing/2014/main" id="{CC81A8F5-59C9-487C-91CC-79BB6660B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211" name="Oval 152">
              <a:extLst>
                <a:ext uri="{FF2B5EF4-FFF2-40B4-BE49-F238E27FC236}">
                  <a16:creationId xmlns:a16="http://schemas.microsoft.com/office/drawing/2014/main" id="{782DF6B4-81CE-4086-A1B1-BE48BA8E2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8212" name="Rectangle 154">
            <a:extLst>
              <a:ext uri="{FF2B5EF4-FFF2-40B4-BE49-F238E27FC236}">
                <a16:creationId xmlns:a16="http://schemas.microsoft.com/office/drawing/2014/main" id="{57DBC9B3-B302-4EE6-8FF3-C0D7C1199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E57D14F7-680B-4394-87B2-3FD94B603F0F}"/>
              </a:ext>
            </a:extLst>
          </p:cNvPr>
          <p:cNvSpPr>
            <a:spLocks noGrp="1"/>
          </p:cNvSpPr>
          <p:nvPr>
            <p:ph type="title"/>
          </p:nvPr>
        </p:nvSpPr>
        <p:spPr>
          <a:xfrm>
            <a:off x="1112520" y="4289333"/>
            <a:ext cx="9966960" cy="1286007"/>
          </a:xfrm>
        </p:spPr>
        <p:txBody>
          <a:bodyPr vert="horz" lIns="91440" tIns="45720" rIns="91440" bIns="45720" rtlCol="0" anchor="b">
            <a:normAutofit/>
          </a:bodyPr>
          <a:lstStyle/>
          <a:p>
            <a:pPr algn="ctr">
              <a:lnSpc>
                <a:spcPct val="80000"/>
              </a:lnSpc>
            </a:pPr>
            <a:r>
              <a:rPr lang="en-US" sz="4800" kern="1200" cap="all" baseline="0" dirty="0">
                <a:blipFill dpi="0" rotWithShape="1">
                  <a:blip r:embed="rId4"/>
                  <a:srcRect/>
                  <a:tile tx="6350" ty="-127000" sx="65000" sy="64000" flip="none" algn="tl"/>
                </a:blipFill>
                <a:latin typeface="+mj-lt"/>
                <a:ea typeface="+mj-ea"/>
                <a:cs typeface="+mj-cs"/>
              </a:rPr>
              <a:t>Les Axes de la </a:t>
            </a:r>
            <a:r>
              <a:rPr lang="en-US" sz="4800" kern="1200" cap="all" baseline="0" dirty="0" err="1">
                <a:blipFill dpi="0" rotWithShape="1">
                  <a:blip r:embed="rId4"/>
                  <a:srcRect/>
                  <a:tile tx="6350" ty="-127000" sx="65000" sy="64000" flip="none" algn="tl"/>
                </a:blipFill>
                <a:latin typeface="+mj-lt"/>
                <a:ea typeface="+mj-ea"/>
                <a:cs typeface="+mj-cs"/>
              </a:rPr>
              <a:t>maîtrise</a:t>
            </a:r>
            <a:endParaRPr lang="en-US" sz="4800" kern="1200" cap="all" baseline="0" dirty="0">
              <a:blipFill dpi="0" rotWithShape="1">
                <a:blip r:embed="rId4"/>
                <a:srcRect/>
                <a:tile tx="6350" ty="-127000" sx="65000" sy="64000" flip="none" algn="tl"/>
              </a:blipFill>
              <a:latin typeface="+mj-lt"/>
              <a:ea typeface="+mj-ea"/>
              <a:cs typeface="+mj-cs"/>
            </a:endParaRPr>
          </a:p>
        </p:txBody>
      </p:sp>
      <p:sp>
        <p:nvSpPr>
          <p:cNvPr id="8213" name="Freeform: Shape 156">
            <a:extLst>
              <a:ext uri="{FF2B5EF4-FFF2-40B4-BE49-F238E27FC236}">
                <a16:creationId xmlns:a16="http://schemas.microsoft.com/office/drawing/2014/main" id="{4746BD4D-7E44-435E-AE6A-7FBA3190E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42135"/>
            <a:ext cx="3300984" cy="3300984"/>
          </a:xfrm>
          <a:custGeom>
            <a:avLst/>
            <a:gdLst>
              <a:gd name="connsiteX0" fmla="*/ 3657600 w 7315200"/>
              <a:gd name="connsiteY0" fmla="*/ 411480 h 7315200"/>
              <a:gd name="connsiteX1" fmla="*/ 6903720 w 7315200"/>
              <a:gd name="connsiteY1" fmla="*/ 3657600 h 7315200"/>
              <a:gd name="connsiteX2" fmla="*/ 3657600 w 7315200"/>
              <a:gd name="connsiteY2" fmla="*/ 6903720 h 7315200"/>
              <a:gd name="connsiteX3" fmla="*/ 411480 w 7315200"/>
              <a:gd name="connsiteY3" fmla="*/ 3657600 h 7315200"/>
              <a:gd name="connsiteX4" fmla="*/ 3657600 w 7315200"/>
              <a:gd name="connsiteY4" fmla="*/ 411480 h 7315200"/>
              <a:gd name="connsiteX5" fmla="*/ 3657600 w 7315200"/>
              <a:gd name="connsiteY5" fmla="*/ 320040 h 7315200"/>
              <a:gd name="connsiteX6" fmla="*/ 320040 w 7315200"/>
              <a:gd name="connsiteY6" fmla="*/ 3657600 h 7315200"/>
              <a:gd name="connsiteX7" fmla="*/ 3657600 w 7315200"/>
              <a:gd name="connsiteY7" fmla="*/ 6995160 h 7315200"/>
              <a:gd name="connsiteX8" fmla="*/ 6995160 w 7315200"/>
              <a:gd name="connsiteY8" fmla="*/ 3657600 h 7315200"/>
              <a:gd name="connsiteX9" fmla="*/ 3657600 w 7315200"/>
              <a:gd name="connsiteY9" fmla="*/ 320040 h 7315200"/>
              <a:gd name="connsiteX10" fmla="*/ 3657600 w 7315200"/>
              <a:gd name="connsiteY10" fmla="*/ 0 h 7315200"/>
              <a:gd name="connsiteX11" fmla="*/ 7315200 w 7315200"/>
              <a:gd name="connsiteY11" fmla="*/ 3657600 h 7315200"/>
              <a:gd name="connsiteX12" fmla="*/ 3657600 w 7315200"/>
              <a:gd name="connsiteY12" fmla="*/ 7315200 h 7315200"/>
              <a:gd name="connsiteX13" fmla="*/ 0 w 7315200"/>
              <a:gd name="connsiteY13" fmla="*/ 3657600 h 7315200"/>
              <a:gd name="connsiteX14" fmla="*/ 3657600 w 7315200"/>
              <a:gd name="connsiteY14"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5200" h="7315200">
                <a:moveTo>
                  <a:pt x="3657600" y="411480"/>
                </a:moveTo>
                <a:cubicBezTo>
                  <a:pt x="5450383" y="411480"/>
                  <a:pt x="6903720" y="1864817"/>
                  <a:pt x="6903720" y="3657600"/>
                </a:cubicBezTo>
                <a:cubicBezTo>
                  <a:pt x="6903720" y="5450383"/>
                  <a:pt x="5450383" y="6903720"/>
                  <a:pt x="3657600" y="6903720"/>
                </a:cubicBezTo>
                <a:cubicBezTo>
                  <a:pt x="1864817" y="6903720"/>
                  <a:pt x="411480" y="5450383"/>
                  <a:pt x="411480" y="3657600"/>
                </a:cubicBezTo>
                <a:cubicBezTo>
                  <a:pt x="411480" y="1864817"/>
                  <a:pt x="1864817" y="411480"/>
                  <a:pt x="3657600" y="411480"/>
                </a:cubicBezTo>
                <a:close/>
                <a:moveTo>
                  <a:pt x="3657600" y="320040"/>
                </a:moveTo>
                <a:cubicBezTo>
                  <a:pt x="1814317" y="320040"/>
                  <a:pt x="320040" y="1814317"/>
                  <a:pt x="320040" y="3657600"/>
                </a:cubicBezTo>
                <a:cubicBezTo>
                  <a:pt x="320040" y="5500883"/>
                  <a:pt x="1814317" y="6995160"/>
                  <a:pt x="3657600" y="6995160"/>
                </a:cubicBezTo>
                <a:cubicBezTo>
                  <a:pt x="5500883" y="6995160"/>
                  <a:pt x="6995160" y="5500883"/>
                  <a:pt x="6995160" y="3657600"/>
                </a:cubicBezTo>
                <a:cubicBezTo>
                  <a:pt x="6995160" y="1814317"/>
                  <a:pt x="5500883" y="320040"/>
                  <a:pt x="3657600" y="320040"/>
                </a:cubicBezTo>
                <a:close/>
                <a:moveTo>
                  <a:pt x="3657600" y="0"/>
                </a:moveTo>
                <a:cubicBezTo>
                  <a:pt x="5677637" y="0"/>
                  <a:pt x="7315200" y="1637563"/>
                  <a:pt x="7315200" y="3657600"/>
                </a:cubicBezTo>
                <a:cubicBezTo>
                  <a:pt x="7315200" y="5677637"/>
                  <a:pt x="5677637" y="7315200"/>
                  <a:pt x="3657600" y="7315200"/>
                </a:cubicBezTo>
                <a:cubicBezTo>
                  <a:pt x="1637563" y="7315200"/>
                  <a:pt x="0" y="5677637"/>
                  <a:pt x="0" y="3657600"/>
                </a:cubicBezTo>
                <a:cubicBezTo>
                  <a:pt x="0" y="1637563"/>
                  <a:pt x="1637563" y="0"/>
                  <a:pt x="3657600" y="0"/>
                </a:cubicBezTo>
                <a:close/>
              </a:path>
            </a:pathLst>
          </a:custGeom>
          <a:blipFill dpi="0" rotWithShape="1">
            <a:blip r:embed="rId6">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8204" name="Picture 12" descr="AGIR ENSEMBLE">
            <a:extLst>
              <a:ext uri="{FF2B5EF4-FFF2-40B4-BE49-F238E27FC236}">
                <a16:creationId xmlns:a16="http://schemas.microsoft.com/office/drawing/2014/main" id="{BAF75279-4C0B-4F85-93A4-56C8F7537F8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00" r="-2" b="-2"/>
          <a:stretch/>
        </p:blipFill>
        <p:spPr bwMode="auto">
          <a:xfrm>
            <a:off x="4696278" y="1101226"/>
            <a:ext cx="2799443" cy="2799443"/>
          </a:xfrm>
          <a:custGeom>
            <a:avLst/>
            <a:gdLst/>
            <a:ahLst/>
            <a:cxnLst/>
            <a:rect l="l" t="t" r="r" b="b"/>
            <a:pathLst>
              <a:path w="3300984" h="3300984">
                <a:moveTo>
                  <a:pt x="1650492" y="185680"/>
                </a:moveTo>
                <a:cubicBezTo>
                  <a:pt x="2459485" y="185680"/>
                  <a:pt x="3115304" y="841499"/>
                  <a:pt x="3115304" y="1650492"/>
                </a:cubicBezTo>
                <a:cubicBezTo>
                  <a:pt x="3115304" y="2459485"/>
                  <a:pt x="2459485" y="3115304"/>
                  <a:pt x="1650492" y="3115304"/>
                </a:cubicBezTo>
                <a:cubicBezTo>
                  <a:pt x="841499" y="3115304"/>
                  <a:pt x="185681" y="2459485"/>
                  <a:pt x="185681" y="1650492"/>
                </a:cubicBezTo>
                <a:cubicBezTo>
                  <a:pt x="185681" y="841499"/>
                  <a:pt x="841499" y="185680"/>
                  <a:pt x="1650492" y="185680"/>
                </a:cubicBezTo>
                <a:close/>
                <a:moveTo>
                  <a:pt x="1650492" y="144418"/>
                </a:moveTo>
                <a:cubicBezTo>
                  <a:pt x="818711" y="144418"/>
                  <a:pt x="144418" y="818711"/>
                  <a:pt x="144418" y="1650492"/>
                </a:cubicBezTo>
                <a:cubicBezTo>
                  <a:pt x="144418" y="2482274"/>
                  <a:pt x="818711" y="3156566"/>
                  <a:pt x="1650492" y="3156566"/>
                </a:cubicBezTo>
                <a:cubicBezTo>
                  <a:pt x="2482274" y="3156566"/>
                  <a:pt x="3156566" y="2482274"/>
                  <a:pt x="3156566" y="1650492"/>
                </a:cubicBezTo>
                <a:cubicBezTo>
                  <a:pt x="3156566" y="818711"/>
                  <a:pt x="2482274" y="144418"/>
                  <a:pt x="1650492" y="144418"/>
                </a:cubicBezTo>
                <a:close/>
                <a:moveTo>
                  <a:pt x="1650492" y="0"/>
                </a:moveTo>
                <a:cubicBezTo>
                  <a:pt x="2562034" y="0"/>
                  <a:pt x="3300984" y="738950"/>
                  <a:pt x="3300984" y="1650492"/>
                </a:cubicBezTo>
                <a:cubicBezTo>
                  <a:pt x="3300984" y="2562034"/>
                  <a:pt x="2562034" y="3300984"/>
                  <a:pt x="1650492" y="3300984"/>
                </a:cubicBezTo>
                <a:cubicBezTo>
                  <a:pt x="738951" y="3300984"/>
                  <a:pt x="0" y="2562034"/>
                  <a:pt x="0" y="1650492"/>
                </a:cubicBezTo>
                <a:cubicBezTo>
                  <a:pt x="0" y="738950"/>
                  <a:pt x="738951" y="0"/>
                  <a:pt x="1650492" y="0"/>
                </a:cubicBezTo>
                <a:close/>
              </a:path>
            </a:pathLst>
          </a:custGeom>
          <a:noFill/>
          <a:extLst>
            <a:ext uri="{909E8E84-426E-40DD-AFC4-6F175D3DCCD1}">
              <a14:hiddenFill xmlns:a14="http://schemas.microsoft.com/office/drawing/2010/main">
                <a:solidFill>
                  <a:srgbClr val="FFFFFF"/>
                </a:solidFill>
              </a14:hiddenFill>
            </a:ext>
          </a:extLst>
        </p:spPr>
      </p:pic>
      <p:sp>
        <p:nvSpPr>
          <p:cNvPr id="8214" name="Freeform: Shape 158">
            <a:extLst>
              <a:ext uri="{FF2B5EF4-FFF2-40B4-BE49-F238E27FC236}">
                <a16:creationId xmlns:a16="http://schemas.microsoft.com/office/drawing/2014/main" id="{6E6BD379-84AD-45BF-9F35-F9E4283FC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8" y="842135"/>
            <a:ext cx="3300984" cy="3300984"/>
          </a:xfrm>
          <a:custGeom>
            <a:avLst/>
            <a:gdLst>
              <a:gd name="connsiteX0" fmla="*/ 3657600 w 7315200"/>
              <a:gd name="connsiteY0" fmla="*/ 411480 h 7315200"/>
              <a:gd name="connsiteX1" fmla="*/ 6903720 w 7315200"/>
              <a:gd name="connsiteY1" fmla="*/ 3657600 h 7315200"/>
              <a:gd name="connsiteX2" fmla="*/ 3657600 w 7315200"/>
              <a:gd name="connsiteY2" fmla="*/ 6903720 h 7315200"/>
              <a:gd name="connsiteX3" fmla="*/ 411480 w 7315200"/>
              <a:gd name="connsiteY3" fmla="*/ 3657600 h 7315200"/>
              <a:gd name="connsiteX4" fmla="*/ 3657600 w 7315200"/>
              <a:gd name="connsiteY4" fmla="*/ 411480 h 7315200"/>
              <a:gd name="connsiteX5" fmla="*/ 3657600 w 7315200"/>
              <a:gd name="connsiteY5" fmla="*/ 320040 h 7315200"/>
              <a:gd name="connsiteX6" fmla="*/ 320040 w 7315200"/>
              <a:gd name="connsiteY6" fmla="*/ 3657600 h 7315200"/>
              <a:gd name="connsiteX7" fmla="*/ 3657600 w 7315200"/>
              <a:gd name="connsiteY7" fmla="*/ 6995160 h 7315200"/>
              <a:gd name="connsiteX8" fmla="*/ 6995160 w 7315200"/>
              <a:gd name="connsiteY8" fmla="*/ 3657600 h 7315200"/>
              <a:gd name="connsiteX9" fmla="*/ 3657600 w 7315200"/>
              <a:gd name="connsiteY9" fmla="*/ 320040 h 7315200"/>
              <a:gd name="connsiteX10" fmla="*/ 3657600 w 7315200"/>
              <a:gd name="connsiteY10" fmla="*/ 0 h 7315200"/>
              <a:gd name="connsiteX11" fmla="*/ 7315200 w 7315200"/>
              <a:gd name="connsiteY11" fmla="*/ 3657600 h 7315200"/>
              <a:gd name="connsiteX12" fmla="*/ 3657600 w 7315200"/>
              <a:gd name="connsiteY12" fmla="*/ 7315200 h 7315200"/>
              <a:gd name="connsiteX13" fmla="*/ 0 w 7315200"/>
              <a:gd name="connsiteY13" fmla="*/ 3657600 h 7315200"/>
              <a:gd name="connsiteX14" fmla="*/ 3657600 w 7315200"/>
              <a:gd name="connsiteY14"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5200" h="7315200">
                <a:moveTo>
                  <a:pt x="3657600" y="411480"/>
                </a:moveTo>
                <a:cubicBezTo>
                  <a:pt x="5450383" y="411480"/>
                  <a:pt x="6903720" y="1864817"/>
                  <a:pt x="6903720" y="3657600"/>
                </a:cubicBezTo>
                <a:cubicBezTo>
                  <a:pt x="6903720" y="5450383"/>
                  <a:pt x="5450383" y="6903720"/>
                  <a:pt x="3657600" y="6903720"/>
                </a:cubicBezTo>
                <a:cubicBezTo>
                  <a:pt x="1864817" y="6903720"/>
                  <a:pt x="411480" y="5450383"/>
                  <a:pt x="411480" y="3657600"/>
                </a:cubicBezTo>
                <a:cubicBezTo>
                  <a:pt x="411480" y="1864817"/>
                  <a:pt x="1864817" y="411480"/>
                  <a:pt x="3657600" y="411480"/>
                </a:cubicBezTo>
                <a:close/>
                <a:moveTo>
                  <a:pt x="3657600" y="320040"/>
                </a:moveTo>
                <a:cubicBezTo>
                  <a:pt x="1814317" y="320040"/>
                  <a:pt x="320040" y="1814317"/>
                  <a:pt x="320040" y="3657600"/>
                </a:cubicBezTo>
                <a:cubicBezTo>
                  <a:pt x="320040" y="5500883"/>
                  <a:pt x="1814317" y="6995160"/>
                  <a:pt x="3657600" y="6995160"/>
                </a:cubicBezTo>
                <a:cubicBezTo>
                  <a:pt x="5500883" y="6995160"/>
                  <a:pt x="6995160" y="5500883"/>
                  <a:pt x="6995160" y="3657600"/>
                </a:cubicBezTo>
                <a:cubicBezTo>
                  <a:pt x="6995160" y="1814317"/>
                  <a:pt x="5500883" y="320040"/>
                  <a:pt x="3657600" y="320040"/>
                </a:cubicBezTo>
                <a:close/>
                <a:moveTo>
                  <a:pt x="3657600" y="0"/>
                </a:moveTo>
                <a:cubicBezTo>
                  <a:pt x="5677637" y="0"/>
                  <a:pt x="7315200" y="1637563"/>
                  <a:pt x="7315200" y="3657600"/>
                </a:cubicBezTo>
                <a:cubicBezTo>
                  <a:pt x="7315200" y="5677637"/>
                  <a:pt x="5677637" y="7315200"/>
                  <a:pt x="3657600" y="7315200"/>
                </a:cubicBezTo>
                <a:cubicBezTo>
                  <a:pt x="1637563" y="7315200"/>
                  <a:pt x="0" y="5677637"/>
                  <a:pt x="0" y="3657600"/>
                </a:cubicBezTo>
                <a:cubicBezTo>
                  <a:pt x="0" y="1637563"/>
                  <a:pt x="1637563" y="0"/>
                  <a:pt x="3657600" y="0"/>
                </a:cubicBezTo>
                <a:close/>
              </a:path>
            </a:pathLst>
          </a:custGeom>
          <a:blipFill dpi="0" rotWithShape="1">
            <a:blip r:embed="rId6">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8202" name="Picture 10" descr="Université - Vie associative et citoyenne">
            <a:extLst>
              <a:ext uri="{FF2B5EF4-FFF2-40B4-BE49-F238E27FC236}">
                <a16:creationId xmlns:a16="http://schemas.microsoft.com/office/drawing/2014/main" id="{51D7CC8E-3FAE-4B17-9C05-F7CCD4D71AB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759" r="1" b="1814"/>
          <a:stretch/>
        </p:blipFill>
        <p:spPr bwMode="auto">
          <a:xfrm>
            <a:off x="8147761" y="842135"/>
            <a:ext cx="3300984" cy="3300984"/>
          </a:xfrm>
          <a:custGeom>
            <a:avLst/>
            <a:gdLst/>
            <a:ahLst/>
            <a:cxnLst/>
            <a:rect l="l" t="t" r="r" b="b"/>
            <a:pathLst>
              <a:path w="3300984" h="3300984">
                <a:moveTo>
                  <a:pt x="1650492" y="185680"/>
                </a:moveTo>
                <a:cubicBezTo>
                  <a:pt x="2459485" y="185680"/>
                  <a:pt x="3115304" y="841499"/>
                  <a:pt x="3115304" y="1650492"/>
                </a:cubicBezTo>
                <a:cubicBezTo>
                  <a:pt x="3115304" y="2459485"/>
                  <a:pt x="2459485" y="3115304"/>
                  <a:pt x="1650492" y="3115304"/>
                </a:cubicBezTo>
                <a:cubicBezTo>
                  <a:pt x="841499" y="3115304"/>
                  <a:pt x="185681" y="2459485"/>
                  <a:pt x="185681" y="1650492"/>
                </a:cubicBezTo>
                <a:cubicBezTo>
                  <a:pt x="185681" y="841499"/>
                  <a:pt x="841499" y="185680"/>
                  <a:pt x="1650492" y="185680"/>
                </a:cubicBezTo>
                <a:close/>
                <a:moveTo>
                  <a:pt x="1650492" y="144418"/>
                </a:moveTo>
                <a:cubicBezTo>
                  <a:pt x="818711" y="144418"/>
                  <a:pt x="144418" y="818711"/>
                  <a:pt x="144418" y="1650492"/>
                </a:cubicBezTo>
                <a:cubicBezTo>
                  <a:pt x="144418" y="2482274"/>
                  <a:pt x="818711" y="3156566"/>
                  <a:pt x="1650492" y="3156566"/>
                </a:cubicBezTo>
                <a:cubicBezTo>
                  <a:pt x="2482274" y="3156566"/>
                  <a:pt x="3156566" y="2482274"/>
                  <a:pt x="3156566" y="1650492"/>
                </a:cubicBezTo>
                <a:cubicBezTo>
                  <a:pt x="3156566" y="818711"/>
                  <a:pt x="2482274" y="144418"/>
                  <a:pt x="1650492" y="144418"/>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noFill/>
          <a:extLst>
            <a:ext uri="{909E8E84-426E-40DD-AFC4-6F175D3DCCD1}">
              <a14:hiddenFill xmlns:a14="http://schemas.microsoft.com/office/drawing/2010/main">
                <a:solidFill>
                  <a:srgbClr val="FFFFFF"/>
                </a:solidFill>
              </a14:hiddenFill>
            </a:ext>
          </a:extLst>
        </p:spPr>
      </p:pic>
      <p:sp>
        <p:nvSpPr>
          <p:cNvPr id="8215" name="Freeform: Shape 160">
            <a:extLst>
              <a:ext uri="{FF2B5EF4-FFF2-40B4-BE49-F238E27FC236}">
                <a16:creationId xmlns:a16="http://schemas.microsoft.com/office/drawing/2014/main" id="{5EC9D168-EDA8-4FFC-9F66-7E97E0794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7761" y="842135"/>
            <a:ext cx="3300984" cy="3300984"/>
          </a:xfrm>
          <a:custGeom>
            <a:avLst/>
            <a:gdLst>
              <a:gd name="connsiteX0" fmla="*/ 3657600 w 7315200"/>
              <a:gd name="connsiteY0" fmla="*/ 411480 h 7315200"/>
              <a:gd name="connsiteX1" fmla="*/ 6903720 w 7315200"/>
              <a:gd name="connsiteY1" fmla="*/ 3657600 h 7315200"/>
              <a:gd name="connsiteX2" fmla="*/ 3657600 w 7315200"/>
              <a:gd name="connsiteY2" fmla="*/ 6903720 h 7315200"/>
              <a:gd name="connsiteX3" fmla="*/ 411480 w 7315200"/>
              <a:gd name="connsiteY3" fmla="*/ 3657600 h 7315200"/>
              <a:gd name="connsiteX4" fmla="*/ 3657600 w 7315200"/>
              <a:gd name="connsiteY4" fmla="*/ 411480 h 7315200"/>
              <a:gd name="connsiteX5" fmla="*/ 3657600 w 7315200"/>
              <a:gd name="connsiteY5" fmla="*/ 320040 h 7315200"/>
              <a:gd name="connsiteX6" fmla="*/ 320040 w 7315200"/>
              <a:gd name="connsiteY6" fmla="*/ 3657600 h 7315200"/>
              <a:gd name="connsiteX7" fmla="*/ 3657600 w 7315200"/>
              <a:gd name="connsiteY7" fmla="*/ 6995160 h 7315200"/>
              <a:gd name="connsiteX8" fmla="*/ 6995160 w 7315200"/>
              <a:gd name="connsiteY8" fmla="*/ 3657600 h 7315200"/>
              <a:gd name="connsiteX9" fmla="*/ 3657600 w 7315200"/>
              <a:gd name="connsiteY9" fmla="*/ 320040 h 7315200"/>
              <a:gd name="connsiteX10" fmla="*/ 3657600 w 7315200"/>
              <a:gd name="connsiteY10" fmla="*/ 0 h 7315200"/>
              <a:gd name="connsiteX11" fmla="*/ 7315200 w 7315200"/>
              <a:gd name="connsiteY11" fmla="*/ 3657600 h 7315200"/>
              <a:gd name="connsiteX12" fmla="*/ 3657600 w 7315200"/>
              <a:gd name="connsiteY12" fmla="*/ 7315200 h 7315200"/>
              <a:gd name="connsiteX13" fmla="*/ 0 w 7315200"/>
              <a:gd name="connsiteY13" fmla="*/ 3657600 h 7315200"/>
              <a:gd name="connsiteX14" fmla="*/ 3657600 w 7315200"/>
              <a:gd name="connsiteY14"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15200" h="7315200">
                <a:moveTo>
                  <a:pt x="3657600" y="411480"/>
                </a:moveTo>
                <a:cubicBezTo>
                  <a:pt x="5450383" y="411480"/>
                  <a:pt x="6903720" y="1864817"/>
                  <a:pt x="6903720" y="3657600"/>
                </a:cubicBezTo>
                <a:cubicBezTo>
                  <a:pt x="6903720" y="5450383"/>
                  <a:pt x="5450383" y="6903720"/>
                  <a:pt x="3657600" y="6903720"/>
                </a:cubicBezTo>
                <a:cubicBezTo>
                  <a:pt x="1864817" y="6903720"/>
                  <a:pt x="411480" y="5450383"/>
                  <a:pt x="411480" y="3657600"/>
                </a:cubicBezTo>
                <a:cubicBezTo>
                  <a:pt x="411480" y="1864817"/>
                  <a:pt x="1864817" y="411480"/>
                  <a:pt x="3657600" y="411480"/>
                </a:cubicBezTo>
                <a:close/>
                <a:moveTo>
                  <a:pt x="3657600" y="320040"/>
                </a:moveTo>
                <a:cubicBezTo>
                  <a:pt x="1814317" y="320040"/>
                  <a:pt x="320040" y="1814317"/>
                  <a:pt x="320040" y="3657600"/>
                </a:cubicBezTo>
                <a:cubicBezTo>
                  <a:pt x="320040" y="5500883"/>
                  <a:pt x="1814317" y="6995160"/>
                  <a:pt x="3657600" y="6995160"/>
                </a:cubicBezTo>
                <a:cubicBezTo>
                  <a:pt x="5500883" y="6995160"/>
                  <a:pt x="6995160" y="5500883"/>
                  <a:pt x="6995160" y="3657600"/>
                </a:cubicBezTo>
                <a:cubicBezTo>
                  <a:pt x="6995160" y="1814317"/>
                  <a:pt x="5500883" y="320040"/>
                  <a:pt x="3657600" y="320040"/>
                </a:cubicBezTo>
                <a:close/>
                <a:moveTo>
                  <a:pt x="3657600" y="0"/>
                </a:moveTo>
                <a:cubicBezTo>
                  <a:pt x="5677637" y="0"/>
                  <a:pt x="7315200" y="1637563"/>
                  <a:pt x="7315200" y="3657600"/>
                </a:cubicBezTo>
                <a:cubicBezTo>
                  <a:pt x="7315200" y="5677637"/>
                  <a:pt x="5677637" y="7315200"/>
                  <a:pt x="3657600" y="7315200"/>
                </a:cubicBezTo>
                <a:cubicBezTo>
                  <a:pt x="1637563" y="7315200"/>
                  <a:pt x="0" y="5677637"/>
                  <a:pt x="0" y="3657600"/>
                </a:cubicBezTo>
                <a:cubicBezTo>
                  <a:pt x="0" y="1637563"/>
                  <a:pt x="1637563" y="0"/>
                  <a:pt x="3657600" y="0"/>
                </a:cubicBezTo>
                <a:close/>
              </a:path>
            </a:pathLst>
          </a:custGeom>
          <a:blipFill dpi="0" rotWithShape="1">
            <a:blip r:embed="rId6">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nvGrpSpPr>
          <p:cNvPr id="8216" name="Group 162">
            <a:extLst>
              <a:ext uri="{FF2B5EF4-FFF2-40B4-BE49-F238E27FC236}">
                <a16:creationId xmlns:a16="http://schemas.microsoft.com/office/drawing/2014/main" id="{5DB57EBD-30C1-49F6-9C24-708543269F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4" name="Oval 163">
              <a:extLst>
                <a:ext uri="{FF2B5EF4-FFF2-40B4-BE49-F238E27FC236}">
                  <a16:creationId xmlns:a16="http://schemas.microsoft.com/office/drawing/2014/main" id="{51463236-BB80-4DB9-8245-DBCBDC5F4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9">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65" name="Oval 164">
              <a:extLst>
                <a:ext uri="{FF2B5EF4-FFF2-40B4-BE49-F238E27FC236}">
                  <a16:creationId xmlns:a16="http://schemas.microsoft.com/office/drawing/2014/main" id="{16937C89-7C40-4F2F-B1BF-21615B8E63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grpSp>
        <p:nvGrpSpPr>
          <p:cNvPr id="2" name="Groupe 1">
            <a:extLst>
              <a:ext uri="{FF2B5EF4-FFF2-40B4-BE49-F238E27FC236}">
                <a16:creationId xmlns:a16="http://schemas.microsoft.com/office/drawing/2014/main" id="{593F786E-23A9-4EDD-BB2D-B9E1C1C54DFE}"/>
              </a:ext>
            </a:extLst>
          </p:cNvPr>
          <p:cNvGrpSpPr/>
          <p:nvPr/>
        </p:nvGrpSpPr>
        <p:grpSpPr>
          <a:xfrm>
            <a:off x="5020067" y="5608169"/>
            <a:ext cx="1931136" cy="1108656"/>
            <a:chOff x="5020067" y="5608169"/>
            <a:chExt cx="1931136" cy="1108656"/>
          </a:xfrm>
        </p:grpSpPr>
        <p:pic>
          <p:nvPicPr>
            <p:cNvPr id="5" name="Image 4">
              <a:extLst>
                <a:ext uri="{FF2B5EF4-FFF2-40B4-BE49-F238E27FC236}">
                  <a16:creationId xmlns:a16="http://schemas.microsoft.com/office/drawing/2014/main" id="{5A6E57C0-CEAE-4FAE-920B-6940BE1252C7}"/>
                </a:ext>
              </a:extLst>
            </p:cNvPr>
            <p:cNvPicPr>
              <a:picLocks noChangeAspect="1"/>
            </p:cNvPicPr>
            <p:nvPr/>
          </p:nvPicPr>
          <p:blipFill>
            <a:blip r:embed="rId10">
              <a:duotone>
                <a:prstClr val="black"/>
                <a:schemeClr val="accent1">
                  <a:tint val="45000"/>
                  <a:satMod val="400000"/>
                </a:schemeClr>
              </a:duotone>
            </a:blip>
            <a:stretch>
              <a:fillRect/>
            </a:stretch>
          </p:blipFill>
          <p:spPr>
            <a:xfrm rot="20405917">
              <a:off x="6367185" y="5608169"/>
              <a:ext cx="584018" cy="306984"/>
            </a:xfrm>
            <a:prstGeom prst="rect">
              <a:avLst/>
            </a:prstGeom>
          </p:spPr>
        </p:pic>
        <p:pic>
          <p:nvPicPr>
            <p:cNvPr id="6" name="Image 5">
              <a:extLst>
                <a:ext uri="{FF2B5EF4-FFF2-40B4-BE49-F238E27FC236}">
                  <a16:creationId xmlns:a16="http://schemas.microsoft.com/office/drawing/2014/main" id="{CCBD5942-1C4F-4053-B84A-FFADB675BA3A}"/>
                </a:ext>
              </a:extLst>
            </p:cNvPr>
            <p:cNvPicPr>
              <a:picLocks noChangeAspect="1"/>
            </p:cNvPicPr>
            <p:nvPr/>
          </p:nvPicPr>
          <p:blipFill>
            <a:blip r:embed="rId10">
              <a:duotone>
                <a:prstClr val="black"/>
                <a:schemeClr val="accent1">
                  <a:tint val="45000"/>
                  <a:satMod val="400000"/>
                </a:schemeClr>
              </a:duotone>
            </a:blip>
            <a:stretch>
              <a:fillRect/>
            </a:stretch>
          </p:blipFill>
          <p:spPr>
            <a:xfrm rot="19076112">
              <a:off x="5725347" y="6070356"/>
              <a:ext cx="584018" cy="306984"/>
            </a:xfrm>
            <a:prstGeom prst="rect">
              <a:avLst/>
            </a:prstGeom>
          </p:spPr>
        </p:pic>
        <p:pic>
          <p:nvPicPr>
            <p:cNvPr id="7" name="Image 6">
              <a:extLst>
                <a:ext uri="{FF2B5EF4-FFF2-40B4-BE49-F238E27FC236}">
                  <a16:creationId xmlns:a16="http://schemas.microsoft.com/office/drawing/2014/main" id="{767EDBB7-04AA-4815-BB5B-FB154FBB6101}"/>
                </a:ext>
              </a:extLst>
            </p:cNvPr>
            <p:cNvPicPr>
              <a:picLocks noChangeAspect="1"/>
            </p:cNvPicPr>
            <p:nvPr/>
          </p:nvPicPr>
          <p:blipFill>
            <a:blip r:embed="rId10">
              <a:duotone>
                <a:prstClr val="black"/>
                <a:schemeClr val="accent1">
                  <a:tint val="45000"/>
                  <a:satMod val="400000"/>
                </a:schemeClr>
              </a:duotone>
            </a:blip>
            <a:stretch>
              <a:fillRect/>
            </a:stretch>
          </p:blipFill>
          <p:spPr>
            <a:xfrm rot="20842346">
              <a:off x="5020067" y="6409841"/>
              <a:ext cx="584018" cy="306984"/>
            </a:xfrm>
            <a:prstGeom prst="rect">
              <a:avLst/>
            </a:prstGeom>
          </p:spPr>
        </p:pic>
      </p:grpSp>
      <p:pic>
        <p:nvPicPr>
          <p:cNvPr id="8" name="Image 7">
            <a:extLst>
              <a:ext uri="{FF2B5EF4-FFF2-40B4-BE49-F238E27FC236}">
                <a16:creationId xmlns:a16="http://schemas.microsoft.com/office/drawing/2014/main" id="{83B9BF21-6687-413A-8D72-C577B88FC146}"/>
              </a:ext>
            </a:extLst>
          </p:cNvPr>
          <p:cNvPicPr>
            <a:picLocks noChangeAspect="1"/>
          </p:cNvPicPr>
          <p:nvPr/>
        </p:nvPicPr>
        <p:blipFill>
          <a:blip r:embed="rId10">
            <a:duotone>
              <a:prstClr val="black"/>
              <a:schemeClr val="accent1">
                <a:tint val="45000"/>
                <a:satMod val="400000"/>
              </a:schemeClr>
            </a:duotone>
          </a:blip>
          <a:stretch>
            <a:fillRect/>
          </a:stretch>
        </p:blipFill>
        <p:spPr>
          <a:xfrm rot="20293723">
            <a:off x="8900784" y="4670178"/>
            <a:ext cx="584018" cy="306984"/>
          </a:xfrm>
          <a:prstGeom prst="rect">
            <a:avLst/>
          </a:prstGeom>
        </p:spPr>
      </p:pic>
      <p:pic>
        <p:nvPicPr>
          <p:cNvPr id="9" name="Image 8">
            <a:extLst>
              <a:ext uri="{FF2B5EF4-FFF2-40B4-BE49-F238E27FC236}">
                <a16:creationId xmlns:a16="http://schemas.microsoft.com/office/drawing/2014/main" id="{B7026633-D8DF-4DEF-B922-EA03A3B075B3}"/>
              </a:ext>
            </a:extLst>
          </p:cNvPr>
          <p:cNvPicPr>
            <a:picLocks noChangeAspect="1"/>
          </p:cNvPicPr>
          <p:nvPr/>
        </p:nvPicPr>
        <p:blipFill>
          <a:blip r:embed="rId10">
            <a:duotone>
              <a:prstClr val="black"/>
              <a:schemeClr val="accent1">
                <a:tint val="45000"/>
                <a:satMod val="400000"/>
              </a:schemeClr>
            </a:duotone>
          </a:blip>
          <a:stretch>
            <a:fillRect/>
          </a:stretch>
        </p:blipFill>
        <p:spPr>
          <a:xfrm rot="20292365">
            <a:off x="11497372" y="2702887"/>
            <a:ext cx="584018" cy="306984"/>
          </a:xfrm>
          <a:prstGeom prst="rect">
            <a:avLst/>
          </a:prstGeom>
          <a:solidFill>
            <a:schemeClr val="bg1"/>
          </a:solidFill>
        </p:spPr>
      </p:pic>
      <p:pic>
        <p:nvPicPr>
          <p:cNvPr id="10" name="Image 9">
            <a:extLst>
              <a:ext uri="{FF2B5EF4-FFF2-40B4-BE49-F238E27FC236}">
                <a16:creationId xmlns:a16="http://schemas.microsoft.com/office/drawing/2014/main" id="{7C8418CA-5B5A-4AAF-BCBF-CB451202DB0C}"/>
              </a:ext>
            </a:extLst>
          </p:cNvPr>
          <p:cNvPicPr>
            <a:picLocks noChangeAspect="1"/>
          </p:cNvPicPr>
          <p:nvPr/>
        </p:nvPicPr>
        <p:blipFill>
          <a:blip r:embed="rId10">
            <a:duotone>
              <a:prstClr val="black"/>
              <a:schemeClr val="accent1">
                <a:tint val="45000"/>
                <a:satMod val="400000"/>
              </a:schemeClr>
            </a:duotone>
          </a:blip>
          <a:stretch>
            <a:fillRect/>
          </a:stretch>
        </p:blipFill>
        <p:spPr>
          <a:xfrm rot="19159420">
            <a:off x="9537915" y="4296364"/>
            <a:ext cx="584018" cy="306984"/>
          </a:xfrm>
          <a:prstGeom prst="rect">
            <a:avLst/>
          </a:prstGeom>
        </p:spPr>
      </p:pic>
      <p:pic>
        <p:nvPicPr>
          <p:cNvPr id="12" name="Picture 14" descr="Equipe de groupe – Scouts et guides de France – 1ère Lyon La Guillotière">
            <a:extLst>
              <a:ext uri="{FF2B5EF4-FFF2-40B4-BE49-F238E27FC236}">
                <a16:creationId xmlns:a16="http://schemas.microsoft.com/office/drawing/2014/main" id="{179EF27F-AD66-425D-AEA9-AFB26D1F1C9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5009" y="1113961"/>
            <a:ext cx="2777622" cy="277762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21E8863E-FBB9-4EC8-B560-162D27BA94DE}"/>
              </a:ext>
            </a:extLst>
          </p:cNvPr>
          <p:cNvPicPr>
            <a:picLocks noChangeAspect="1"/>
          </p:cNvPicPr>
          <p:nvPr/>
        </p:nvPicPr>
        <p:blipFill>
          <a:blip r:embed="rId12">
            <a:duotone>
              <a:schemeClr val="accent2">
                <a:shade val="45000"/>
                <a:satMod val="135000"/>
              </a:schemeClr>
              <a:prstClr val="white"/>
            </a:duotone>
          </a:blip>
          <a:stretch>
            <a:fillRect/>
          </a:stretch>
        </p:blipFill>
        <p:spPr>
          <a:xfrm>
            <a:off x="9441180" y="5963234"/>
            <a:ext cx="1949114" cy="1005688"/>
          </a:xfrm>
          <a:prstGeom prst="rect">
            <a:avLst/>
          </a:prstGeom>
        </p:spPr>
      </p:pic>
    </p:spTree>
    <p:extLst>
      <p:ext uri="{BB962C8B-B14F-4D97-AF65-F5344CB8AC3E}">
        <p14:creationId xmlns:p14="http://schemas.microsoft.com/office/powerpoint/2010/main" val="978002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97BF936A-7CB7-4C57-98A3-96928DD27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485C791B-FFA1-4943-B5E4-F5F145D8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D8671DBD-7165-4BE6-80A0-045723A9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a16="http://schemas.microsoft.com/office/drawing/2014/main" id="{D622AD38-5C0D-490C-A06A-D1F07E29CB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0" name="Oval 149">
              <a:extLst>
                <a:ext uri="{FF2B5EF4-FFF2-40B4-BE49-F238E27FC236}">
                  <a16:creationId xmlns:a16="http://schemas.microsoft.com/office/drawing/2014/main" id="{ED57AEAB-0276-4D94-93D9-3A090A1FD7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1" name="Oval 150">
              <a:extLst>
                <a:ext uri="{FF2B5EF4-FFF2-40B4-BE49-F238E27FC236}">
                  <a16:creationId xmlns:a16="http://schemas.microsoft.com/office/drawing/2014/main" id="{CCF33569-0434-460F-AFA4-D829E476A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53" name="Rectangle 152">
            <a:extLst>
              <a:ext uri="{FF2B5EF4-FFF2-40B4-BE49-F238E27FC236}">
                <a16:creationId xmlns:a16="http://schemas.microsoft.com/office/drawing/2014/main" id="{E1C964E2-60C2-48DB-A64B-026495D27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488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4B42F34C-3C09-4E21-BDF8-F9BF7A6F0455}"/>
              </a:ext>
            </a:extLst>
          </p:cNvPr>
          <p:cNvSpPr txBox="1">
            <a:spLocks/>
          </p:cNvSpPr>
          <p:nvPr/>
        </p:nvSpPr>
        <p:spPr>
          <a:xfrm>
            <a:off x="4076162" y="4237630"/>
            <a:ext cx="7020533" cy="142028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80000"/>
              </a:lnSpc>
              <a:spcAft>
                <a:spcPts val="600"/>
              </a:spcAft>
            </a:pPr>
            <a:r>
              <a:rPr lang="en-US" kern="1200" cap="all" baseline="0">
                <a:solidFill>
                  <a:schemeClr val="tx1"/>
                </a:solidFill>
                <a:latin typeface="+mj-lt"/>
                <a:ea typeface="+mj-ea"/>
                <a:cs typeface="+mj-cs"/>
              </a:rPr>
              <a:t>Protocole sanitaire</a:t>
            </a:r>
          </a:p>
        </p:txBody>
      </p:sp>
      <p:sp>
        <p:nvSpPr>
          <p:cNvPr id="155" name="Freeform: Shape 154">
            <a:extLst>
              <a:ext uri="{FF2B5EF4-FFF2-40B4-BE49-F238E27FC236}">
                <a16:creationId xmlns:a16="http://schemas.microsoft.com/office/drawing/2014/main" id="{487FED84-85F9-4568-8C3E-0A74CF401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091" y="-845"/>
            <a:ext cx="4294805" cy="2440699"/>
          </a:xfrm>
          <a:custGeom>
            <a:avLst/>
            <a:gdLst>
              <a:gd name="connsiteX0" fmla="*/ 266445 w 4294805"/>
              <a:gd name="connsiteY0" fmla="*/ 0 h 2440699"/>
              <a:gd name="connsiteX1" fmla="*/ 4028360 w 4294805"/>
              <a:gd name="connsiteY1" fmla="*/ 0 h 2440699"/>
              <a:gd name="connsiteX2" fmla="*/ 4043384 w 4294805"/>
              <a:gd name="connsiteY2" fmla="*/ 98438 h 2440699"/>
              <a:gd name="connsiteX3" fmla="*/ 4053223 w 4294805"/>
              <a:gd name="connsiteY3" fmla="*/ 293297 h 2440699"/>
              <a:gd name="connsiteX4" fmla="*/ 2147403 w 4294805"/>
              <a:gd name="connsiteY4" fmla="*/ 2199117 h 2440699"/>
              <a:gd name="connsiteX5" fmla="*/ 241583 w 4294805"/>
              <a:gd name="connsiteY5" fmla="*/ 293297 h 2440699"/>
              <a:gd name="connsiteX6" fmla="*/ 251422 w 4294805"/>
              <a:gd name="connsiteY6" fmla="*/ 98438 h 2440699"/>
              <a:gd name="connsiteX7" fmla="*/ 22341 w 4294805"/>
              <a:gd name="connsiteY7" fmla="*/ 0 h 2440699"/>
              <a:gd name="connsiteX8" fmla="*/ 212200 w 4294805"/>
              <a:gd name="connsiteY8" fmla="*/ 0 h 2440699"/>
              <a:gd name="connsiteX9" fmla="*/ 198015 w 4294805"/>
              <a:gd name="connsiteY9" fmla="*/ 92949 h 2440699"/>
              <a:gd name="connsiteX10" fmla="*/ 187898 w 4294805"/>
              <a:gd name="connsiteY10" fmla="*/ 293297 h 2440699"/>
              <a:gd name="connsiteX11" fmla="*/ 2147403 w 4294805"/>
              <a:gd name="connsiteY11" fmla="*/ 2252801 h 2440699"/>
              <a:gd name="connsiteX12" fmla="*/ 4106907 w 4294805"/>
              <a:gd name="connsiteY12" fmla="*/ 293297 h 2440699"/>
              <a:gd name="connsiteX13" fmla="*/ 4096791 w 4294805"/>
              <a:gd name="connsiteY13" fmla="*/ 92949 h 2440699"/>
              <a:gd name="connsiteX14" fmla="*/ 4082605 w 4294805"/>
              <a:gd name="connsiteY14" fmla="*/ 0 h 2440699"/>
              <a:gd name="connsiteX15" fmla="*/ 4272465 w 4294805"/>
              <a:gd name="connsiteY15" fmla="*/ 0 h 2440699"/>
              <a:gd name="connsiteX16" fmla="*/ 4283718 w 4294805"/>
              <a:gd name="connsiteY16" fmla="*/ 73737 h 2440699"/>
              <a:gd name="connsiteX17" fmla="*/ 4294805 w 4294805"/>
              <a:gd name="connsiteY17" fmla="*/ 293297 h 2440699"/>
              <a:gd name="connsiteX18" fmla="*/ 2147403 w 4294805"/>
              <a:gd name="connsiteY18" fmla="*/ 2440699 h 2440699"/>
              <a:gd name="connsiteX19" fmla="*/ 0 w 4294805"/>
              <a:gd name="connsiteY19" fmla="*/ 293297 h 2440699"/>
              <a:gd name="connsiteX20" fmla="*/ 11087 w 4294805"/>
              <a:gd name="connsiteY20" fmla="*/ 73737 h 244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4805" h="2440699">
                <a:moveTo>
                  <a:pt x="266445" y="0"/>
                </a:moveTo>
                <a:lnTo>
                  <a:pt x="4028360" y="0"/>
                </a:lnTo>
                <a:lnTo>
                  <a:pt x="4043384" y="98438"/>
                </a:lnTo>
                <a:cubicBezTo>
                  <a:pt x="4049890" y="162506"/>
                  <a:pt x="4053223" y="227512"/>
                  <a:pt x="4053223" y="293297"/>
                </a:cubicBezTo>
                <a:cubicBezTo>
                  <a:pt x="4053223" y="1345852"/>
                  <a:pt x="3199958" y="2199117"/>
                  <a:pt x="2147403" y="2199117"/>
                </a:cubicBezTo>
                <a:cubicBezTo>
                  <a:pt x="1094848" y="2199117"/>
                  <a:pt x="241583" y="1345852"/>
                  <a:pt x="241583" y="293297"/>
                </a:cubicBezTo>
                <a:cubicBezTo>
                  <a:pt x="241583" y="227512"/>
                  <a:pt x="244916" y="162506"/>
                  <a:pt x="251422" y="98438"/>
                </a:cubicBezTo>
                <a:close/>
                <a:moveTo>
                  <a:pt x="22341" y="0"/>
                </a:moveTo>
                <a:lnTo>
                  <a:pt x="212200" y="0"/>
                </a:lnTo>
                <a:lnTo>
                  <a:pt x="198015" y="92949"/>
                </a:lnTo>
                <a:cubicBezTo>
                  <a:pt x="191325" y="158821"/>
                  <a:pt x="187898" y="225659"/>
                  <a:pt x="187898" y="293297"/>
                </a:cubicBezTo>
                <a:cubicBezTo>
                  <a:pt x="187898" y="1375502"/>
                  <a:pt x="1065199" y="2252801"/>
                  <a:pt x="2147403" y="2252801"/>
                </a:cubicBezTo>
                <a:cubicBezTo>
                  <a:pt x="3229608" y="2252801"/>
                  <a:pt x="4106907" y="1375502"/>
                  <a:pt x="4106907" y="293297"/>
                </a:cubicBezTo>
                <a:cubicBezTo>
                  <a:pt x="4106907" y="225659"/>
                  <a:pt x="4103480" y="158821"/>
                  <a:pt x="4096791" y="92949"/>
                </a:cubicBezTo>
                <a:lnTo>
                  <a:pt x="4082605" y="0"/>
                </a:lnTo>
                <a:lnTo>
                  <a:pt x="4272465" y="0"/>
                </a:lnTo>
                <a:lnTo>
                  <a:pt x="4283718" y="73737"/>
                </a:lnTo>
                <a:cubicBezTo>
                  <a:pt x="4291050" y="145926"/>
                  <a:pt x="4294805" y="219173"/>
                  <a:pt x="4294805" y="293297"/>
                </a:cubicBezTo>
                <a:cubicBezTo>
                  <a:pt x="4294805" y="1479275"/>
                  <a:pt x="3333381" y="2440699"/>
                  <a:pt x="2147403" y="2440699"/>
                </a:cubicBezTo>
                <a:cubicBezTo>
                  <a:pt x="961424" y="2440699"/>
                  <a:pt x="0" y="1479275"/>
                  <a:pt x="0" y="293297"/>
                </a:cubicBezTo>
                <a:cubicBezTo>
                  <a:pt x="0" y="219173"/>
                  <a:pt x="3756" y="145926"/>
                  <a:pt x="11087" y="7373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26" name="Picture 10" descr="Éviter Tout Contact Physique Illustration Dicône Mince De Ligne De Vecteur  Avec Des Symboles Interdits De Poignée De Main Conseils Sociaux De  Distanciation Et De Sécurité Pour Les Pandémies Comme Léclosion De">
            <a:extLst>
              <a:ext uri="{FF2B5EF4-FFF2-40B4-BE49-F238E27FC236}">
                <a16:creationId xmlns:a16="http://schemas.microsoft.com/office/drawing/2014/main" id="{4A87E831-6212-412B-AF0A-76CBC63D53D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tretch/>
        </p:blipFill>
        <p:spPr bwMode="auto">
          <a:xfrm>
            <a:off x="2463993" y="-73820"/>
            <a:ext cx="2203401" cy="22034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7" name="Freeform: Shape 156">
            <a:extLst>
              <a:ext uri="{FF2B5EF4-FFF2-40B4-BE49-F238E27FC236}">
                <a16:creationId xmlns:a16="http://schemas.microsoft.com/office/drawing/2014/main" id="{B2B1B311-929A-4F1E-9398-A2C9B09B8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7365"/>
            <a:ext cx="3730751" cy="4760635"/>
          </a:xfrm>
          <a:custGeom>
            <a:avLst/>
            <a:gdLst>
              <a:gd name="connsiteX0" fmla="*/ 669908 w 3730751"/>
              <a:gd name="connsiteY0" fmla="*/ 344345 h 4760635"/>
              <a:gd name="connsiteX1" fmla="*/ 3386407 w 3730751"/>
              <a:gd name="connsiteY1" fmla="*/ 3060843 h 4760635"/>
              <a:gd name="connsiteX2" fmla="*/ 2922471 w 3730751"/>
              <a:gd name="connsiteY2" fmla="*/ 4579663 h 4760635"/>
              <a:gd name="connsiteX3" fmla="*/ 2787143 w 3730751"/>
              <a:gd name="connsiteY3" fmla="*/ 4760635 h 4760635"/>
              <a:gd name="connsiteX4" fmla="*/ 0 w 3730751"/>
              <a:gd name="connsiteY4" fmla="*/ 4760635 h 4760635"/>
              <a:gd name="connsiteX5" fmla="*/ 0 w 3730751"/>
              <a:gd name="connsiteY5" fmla="*/ 431017 h 4760635"/>
              <a:gd name="connsiteX6" fmla="*/ 122439 w 3730751"/>
              <a:gd name="connsiteY6" fmla="*/ 399535 h 4760635"/>
              <a:gd name="connsiteX7" fmla="*/ 669908 w 3730751"/>
              <a:gd name="connsiteY7" fmla="*/ 344345 h 4760635"/>
              <a:gd name="connsiteX8" fmla="*/ 669908 w 3730751"/>
              <a:gd name="connsiteY8" fmla="*/ 0 h 4760635"/>
              <a:gd name="connsiteX9" fmla="*/ 3730751 w 3730751"/>
              <a:gd name="connsiteY9" fmla="*/ 3060843 h 4760635"/>
              <a:gd name="connsiteX10" fmla="*/ 3361323 w 3730751"/>
              <a:gd name="connsiteY10" fmla="*/ 4519823 h 4760635"/>
              <a:gd name="connsiteX11" fmla="*/ 3215027 w 3730751"/>
              <a:gd name="connsiteY11" fmla="*/ 4760635 h 4760635"/>
              <a:gd name="connsiteX12" fmla="*/ 2882587 w 3730751"/>
              <a:gd name="connsiteY12" fmla="*/ 4760635 h 4760635"/>
              <a:gd name="connsiteX13" fmla="*/ 2985923 w 3730751"/>
              <a:gd name="connsiteY13" fmla="*/ 4622447 h 4760635"/>
              <a:gd name="connsiteX14" fmla="*/ 3462927 w 3730751"/>
              <a:gd name="connsiteY14" fmla="*/ 3060843 h 4760635"/>
              <a:gd name="connsiteX15" fmla="*/ 669908 w 3730751"/>
              <a:gd name="connsiteY15" fmla="*/ 267824 h 4760635"/>
              <a:gd name="connsiteX16" fmla="*/ 107018 w 3730751"/>
              <a:gd name="connsiteY16" fmla="*/ 324568 h 4760635"/>
              <a:gd name="connsiteX17" fmla="*/ 0 w 3730751"/>
              <a:gd name="connsiteY17" fmla="*/ 352085 h 4760635"/>
              <a:gd name="connsiteX18" fmla="*/ 0 w 3730751"/>
              <a:gd name="connsiteY18" fmla="*/ 75824 h 4760635"/>
              <a:gd name="connsiteX19" fmla="*/ 53041 w 3730751"/>
              <a:gd name="connsiteY19" fmla="*/ 62186 h 4760635"/>
              <a:gd name="connsiteX20" fmla="*/ 669908 w 3730751"/>
              <a:gd name="connsiteY20" fmla="*/ 0 h 476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30751" h="4760635">
                <a:moveTo>
                  <a:pt x="669908" y="344345"/>
                </a:moveTo>
                <a:cubicBezTo>
                  <a:pt x="2170189" y="344345"/>
                  <a:pt x="3386407" y="1560562"/>
                  <a:pt x="3386407" y="3060843"/>
                </a:cubicBezTo>
                <a:cubicBezTo>
                  <a:pt x="3386407" y="3623449"/>
                  <a:pt x="3215375" y="4146108"/>
                  <a:pt x="2922471" y="4579663"/>
                </a:cubicBezTo>
                <a:lnTo>
                  <a:pt x="2787143" y="4760635"/>
                </a:lnTo>
                <a:lnTo>
                  <a:pt x="0" y="4760635"/>
                </a:lnTo>
                <a:lnTo>
                  <a:pt x="0" y="431017"/>
                </a:lnTo>
                <a:lnTo>
                  <a:pt x="122439" y="399535"/>
                </a:lnTo>
                <a:cubicBezTo>
                  <a:pt x="299276" y="363349"/>
                  <a:pt x="482373" y="344345"/>
                  <a:pt x="669908" y="344345"/>
                </a:cubicBezTo>
                <a:close/>
                <a:moveTo>
                  <a:pt x="669908" y="0"/>
                </a:moveTo>
                <a:cubicBezTo>
                  <a:pt x="2360365" y="0"/>
                  <a:pt x="3730751" y="1370386"/>
                  <a:pt x="3730751" y="3060843"/>
                </a:cubicBezTo>
                <a:cubicBezTo>
                  <a:pt x="3730751" y="3589111"/>
                  <a:pt x="3596923" y="4086122"/>
                  <a:pt x="3361323" y="4519823"/>
                </a:cubicBezTo>
                <a:lnTo>
                  <a:pt x="3215027" y="4760635"/>
                </a:lnTo>
                <a:lnTo>
                  <a:pt x="2882587" y="4760635"/>
                </a:lnTo>
                <a:lnTo>
                  <a:pt x="2985923" y="4622447"/>
                </a:lnTo>
                <a:cubicBezTo>
                  <a:pt x="3287079" y="4176678"/>
                  <a:pt x="3462927" y="3639296"/>
                  <a:pt x="3462927" y="3060843"/>
                </a:cubicBezTo>
                <a:cubicBezTo>
                  <a:pt x="3462927" y="1518302"/>
                  <a:pt x="2212451" y="267824"/>
                  <a:pt x="669908" y="267824"/>
                </a:cubicBezTo>
                <a:cubicBezTo>
                  <a:pt x="477090" y="267824"/>
                  <a:pt x="288836" y="287363"/>
                  <a:pt x="107018" y="324568"/>
                </a:cubicBezTo>
                <a:lnTo>
                  <a:pt x="0" y="352085"/>
                </a:lnTo>
                <a:lnTo>
                  <a:pt x="0" y="75824"/>
                </a:lnTo>
                <a:lnTo>
                  <a:pt x="53041" y="62186"/>
                </a:lnTo>
                <a:cubicBezTo>
                  <a:pt x="252295" y="21413"/>
                  <a:pt x="458601" y="0"/>
                  <a:pt x="66990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9" name="Freeform: Shape 158">
            <a:extLst>
              <a:ext uri="{FF2B5EF4-FFF2-40B4-BE49-F238E27FC236}">
                <a16:creationId xmlns:a16="http://schemas.microsoft.com/office/drawing/2014/main" id="{AE644FD3-D7A3-4A6D-BC97-AA670C57A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7811" y="679973"/>
            <a:ext cx="3383280" cy="3383280"/>
          </a:xfrm>
          <a:custGeom>
            <a:avLst/>
            <a:gdLst>
              <a:gd name="connsiteX0" fmla="*/ 1691640 w 3383280"/>
              <a:gd name="connsiteY0" fmla="*/ 190309 h 3383280"/>
              <a:gd name="connsiteX1" fmla="*/ 3192971 w 3383280"/>
              <a:gd name="connsiteY1" fmla="*/ 1691640 h 3383280"/>
              <a:gd name="connsiteX2" fmla="*/ 1691640 w 3383280"/>
              <a:gd name="connsiteY2" fmla="*/ 3192971 h 3383280"/>
              <a:gd name="connsiteX3" fmla="*/ 190309 w 3383280"/>
              <a:gd name="connsiteY3" fmla="*/ 1691640 h 3383280"/>
              <a:gd name="connsiteX4" fmla="*/ 1691640 w 3383280"/>
              <a:gd name="connsiteY4" fmla="*/ 190309 h 3383280"/>
              <a:gd name="connsiteX5" fmla="*/ 1691640 w 3383280"/>
              <a:gd name="connsiteY5" fmla="*/ 148019 h 3383280"/>
              <a:gd name="connsiteX6" fmla="*/ 148019 w 3383280"/>
              <a:gd name="connsiteY6" fmla="*/ 1691640 h 3383280"/>
              <a:gd name="connsiteX7" fmla="*/ 1691640 w 3383280"/>
              <a:gd name="connsiteY7" fmla="*/ 3235262 h 3383280"/>
              <a:gd name="connsiteX8" fmla="*/ 3235262 w 3383280"/>
              <a:gd name="connsiteY8" fmla="*/ 1691640 h 3383280"/>
              <a:gd name="connsiteX9" fmla="*/ 1691640 w 3383280"/>
              <a:gd name="connsiteY9" fmla="*/ 148019 h 3383280"/>
              <a:gd name="connsiteX10" fmla="*/ 1691640 w 3383280"/>
              <a:gd name="connsiteY10" fmla="*/ 0 h 3383280"/>
              <a:gd name="connsiteX11" fmla="*/ 3383280 w 3383280"/>
              <a:gd name="connsiteY11" fmla="*/ 1691640 h 3383280"/>
              <a:gd name="connsiteX12" fmla="*/ 1691640 w 3383280"/>
              <a:gd name="connsiteY12" fmla="*/ 3383280 h 3383280"/>
              <a:gd name="connsiteX13" fmla="*/ 0 w 3383280"/>
              <a:gd name="connsiteY13" fmla="*/ 1691640 h 3383280"/>
              <a:gd name="connsiteX14" fmla="*/ 1691640 w 3383280"/>
              <a:gd name="connsiteY14" fmla="*/ 0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83280" h="3383280">
                <a:moveTo>
                  <a:pt x="1691640" y="190309"/>
                </a:moveTo>
                <a:cubicBezTo>
                  <a:pt x="2520802" y="190309"/>
                  <a:pt x="3192971" y="862478"/>
                  <a:pt x="3192971" y="1691640"/>
                </a:cubicBezTo>
                <a:cubicBezTo>
                  <a:pt x="3192971" y="2520802"/>
                  <a:pt x="2520802" y="3192971"/>
                  <a:pt x="1691640" y="3192971"/>
                </a:cubicBezTo>
                <a:cubicBezTo>
                  <a:pt x="862478" y="3192971"/>
                  <a:pt x="190309" y="2520802"/>
                  <a:pt x="190309" y="1691640"/>
                </a:cubicBezTo>
                <a:cubicBezTo>
                  <a:pt x="190309" y="862478"/>
                  <a:pt x="862478" y="190309"/>
                  <a:pt x="1691640" y="190309"/>
                </a:cubicBezTo>
                <a:close/>
                <a:moveTo>
                  <a:pt x="1691640" y="148019"/>
                </a:moveTo>
                <a:cubicBezTo>
                  <a:pt x="839122" y="148019"/>
                  <a:pt x="148019" y="839122"/>
                  <a:pt x="148019" y="1691640"/>
                </a:cubicBezTo>
                <a:cubicBezTo>
                  <a:pt x="148019" y="2544159"/>
                  <a:pt x="839122" y="3235262"/>
                  <a:pt x="1691640" y="3235262"/>
                </a:cubicBezTo>
                <a:cubicBezTo>
                  <a:pt x="2544159" y="3235262"/>
                  <a:pt x="3235262" y="2544159"/>
                  <a:pt x="3235262" y="1691640"/>
                </a:cubicBezTo>
                <a:cubicBezTo>
                  <a:pt x="3235262" y="839122"/>
                  <a:pt x="2544159" y="148019"/>
                  <a:pt x="1691640" y="148019"/>
                </a:cubicBezTo>
                <a:close/>
                <a:moveTo>
                  <a:pt x="1691640" y="0"/>
                </a:moveTo>
                <a:cubicBezTo>
                  <a:pt x="2625908" y="0"/>
                  <a:pt x="3383280" y="757373"/>
                  <a:pt x="3383280" y="1691640"/>
                </a:cubicBezTo>
                <a:cubicBezTo>
                  <a:pt x="3383280" y="2625908"/>
                  <a:pt x="2625908" y="3383280"/>
                  <a:pt x="1691640" y="3383280"/>
                </a:cubicBezTo>
                <a:cubicBezTo>
                  <a:pt x="757373" y="3383280"/>
                  <a:pt x="0" y="2625908"/>
                  <a:pt x="0" y="1691640"/>
                </a:cubicBezTo>
                <a:cubicBezTo>
                  <a:pt x="0" y="757373"/>
                  <a:pt x="757373" y="0"/>
                  <a:pt x="169164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22" name="Picture 6" descr="Icône Le port de, masque Gratuit de Coronavirus 1.2">
            <a:extLst>
              <a:ext uri="{FF2B5EF4-FFF2-40B4-BE49-F238E27FC236}">
                <a16:creationId xmlns:a16="http://schemas.microsoft.com/office/drawing/2014/main" id="{13ACFCB9-F0F1-407A-9D12-1C83FCE37B5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911276" y="1247166"/>
            <a:ext cx="2082601" cy="20826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1" name="Freeform: Shape 160">
            <a:extLst>
              <a:ext uri="{FF2B5EF4-FFF2-40B4-BE49-F238E27FC236}">
                <a16:creationId xmlns:a16="http://schemas.microsoft.com/office/drawing/2014/main" id="{E55153AC-811A-4249-AF12-0A7F28E14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8179" y="0"/>
            <a:ext cx="3513821" cy="3790749"/>
          </a:xfrm>
          <a:custGeom>
            <a:avLst/>
            <a:gdLst>
              <a:gd name="connsiteX0" fmla="*/ 574820 w 3513821"/>
              <a:gd name="connsiteY0" fmla="*/ 0 h 3790749"/>
              <a:gd name="connsiteX1" fmla="*/ 3513821 w 3513821"/>
              <a:gd name="connsiteY1" fmla="*/ 0 h 3790749"/>
              <a:gd name="connsiteX2" fmla="*/ 3513821 w 3513821"/>
              <a:gd name="connsiteY2" fmla="*/ 3337791 h 3790749"/>
              <a:gd name="connsiteX3" fmla="*/ 3394561 w 3513821"/>
              <a:gd name="connsiteY3" fmla="*/ 3381441 h 3790749"/>
              <a:gd name="connsiteX4" fmla="*/ 2685750 w 3513821"/>
              <a:gd name="connsiteY4" fmla="*/ 3488603 h 3790749"/>
              <a:gd name="connsiteX5" fmla="*/ 302146 w 3513821"/>
              <a:gd name="connsiteY5" fmla="*/ 1104999 h 3790749"/>
              <a:gd name="connsiteX6" fmla="*/ 489462 w 3513821"/>
              <a:gd name="connsiteY6" fmla="*/ 177193 h 3790749"/>
              <a:gd name="connsiteX7" fmla="*/ 239762 w 3513821"/>
              <a:gd name="connsiteY7" fmla="*/ 0 h 3790749"/>
              <a:gd name="connsiteX8" fmla="*/ 500363 w 3513821"/>
              <a:gd name="connsiteY8" fmla="*/ 0 h 3790749"/>
              <a:gd name="connsiteX9" fmla="*/ 427595 w 3513821"/>
              <a:gd name="connsiteY9" fmla="*/ 151058 h 3790749"/>
              <a:gd name="connsiteX10" fmla="*/ 235003 w 3513821"/>
              <a:gd name="connsiteY10" fmla="*/ 1104999 h 3790749"/>
              <a:gd name="connsiteX11" fmla="*/ 2685750 w 3513821"/>
              <a:gd name="connsiteY11" fmla="*/ 3555746 h 3790749"/>
              <a:gd name="connsiteX12" fmla="*/ 3414528 w 3513821"/>
              <a:gd name="connsiteY12" fmla="*/ 3445565 h 3790749"/>
              <a:gd name="connsiteX13" fmla="*/ 3513821 w 3513821"/>
              <a:gd name="connsiteY13" fmla="*/ 3409224 h 3790749"/>
              <a:gd name="connsiteX14" fmla="*/ 3513821 w 3513821"/>
              <a:gd name="connsiteY14" fmla="*/ 3659239 h 3790749"/>
              <a:gd name="connsiteX15" fmla="*/ 3484411 w 3513821"/>
              <a:gd name="connsiteY15" fmla="*/ 3670003 h 3790749"/>
              <a:gd name="connsiteX16" fmla="*/ 2685750 w 3513821"/>
              <a:gd name="connsiteY16" fmla="*/ 3790749 h 3790749"/>
              <a:gd name="connsiteX17" fmla="*/ 0 w 3513821"/>
              <a:gd name="connsiteY17" fmla="*/ 1104999 h 3790749"/>
              <a:gd name="connsiteX18" fmla="*/ 211060 w 3513821"/>
              <a:gd name="connsiteY18" fmla="*/ 59583 h 37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3821" h="3790749">
                <a:moveTo>
                  <a:pt x="574820" y="0"/>
                </a:moveTo>
                <a:lnTo>
                  <a:pt x="3513821" y="0"/>
                </a:lnTo>
                <a:lnTo>
                  <a:pt x="3513821" y="3337791"/>
                </a:lnTo>
                <a:lnTo>
                  <a:pt x="3394561" y="3381441"/>
                </a:lnTo>
                <a:cubicBezTo>
                  <a:pt x="3170648" y="3451085"/>
                  <a:pt x="2932580" y="3488603"/>
                  <a:pt x="2685750" y="3488603"/>
                </a:cubicBezTo>
                <a:cubicBezTo>
                  <a:pt x="1369323" y="3488603"/>
                  <a:pt x="302146" y="2421426"/>
                  <a:pt x="302146" y="1104999"/>
                </a:cubicBezTo>
                <a:cubicBezTo>
                  <a:pt x="302146" y="775892"/>
                  <a:pt x="368845" y="462363"/>
                  <a:pt x="489462" y="177193"/>
                </a:cubicBezTo>
                <a:close/>
                <a:moveTo>
                  <a:pt x="239762" y="0"/>
                </a:moveTo>
                <a:lnTo>
                  <a:pt x="500363" y="0"/>
                </a:lnTo>
                <a:lnTo>
                  <a:pt x="427595" y="151058"/>
                </a:lnTo>
                <a:cubicBezTo>
                  <a:pt x="303580" y="444261"/>
                  <a:pt x="235003" y="766622"/>
                  <a:pt x="235003" y="1104999"/>
                </a:cubicBezTo>
                <a:cubicBezTo>
                  <a:pt x="235003" y="2458510"/>
                  <a:pt x="1332241" y="3555746"/>
                  <a:pt x="2685750" y="3555746"/>
                </a:cubicBezTo>
                <a:cubicBezTo>
                  <a:pt x="2939534" y="3555746"/>
                  <a:pt x="3184307" y="3517171"/>
                  <a:pt x="3414528" y="3445565"/>
                </a:cubicBezTo>
                <a:lnTo>
                  <a:pt x="3513821" y="3409224"/>
                </a:lnTo>
                <a:lnTo>
                  <a:pt x="3513821" y="3659239"/>
                </a:lnTo>
                <a:lnTo>
                  <a:pt x="3484411" y="3670003"/>
                </a:lnTo>
                <a:cubicBezTo>
                  <a:pt x="3232114" y="3748475"/>
                  <a:pt x="2963869" y="3790749"/>
                  <a:pt x="2685750" y="3790749"/>
                </a:cubicBezTo>
                <a:cubicBezTo>
                  <a:pt x="1202451" y="3790749"/>
                  <a:pt x="0" y="2588298"/>
                  <a:pt x="0" y="1104999"/>
                </a:cubicBezTo>
                <a:cubicBezTo>
                  <a:pt x="0" y="734174"/>
                  <a:pt x="75153" y="380902"/>
                  <a:pt x="211060" y="59583"/>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24" name="Picture 8" descr="Icône De Ligne Directe De Téléphone En Cercle Illustration Stock -  Illustration du icône, téléphone: 128428651">
            <a:extLst>
              <a:ext uri="{FF2B5EF4-FFF2-40B4-BE49-F238E27FC236}">
                <a16:creationId xmlns:a16="http://schemas.microsoft.com/office/drawing/2014/main" id="{9E78DA3F-D947-4C7B-B791-EE8302C295F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31" b="7904"/>
          <a:stretch/>
        </p:blipFill>
        <p:spPr bwMode="auto">
          <a:xfrm>
            <a:off x="9775806" y="369062"/>
            <a:ext cx="1990272" cy="19546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ignalisation lavage mains obligatoire ISO 7010 M0011">
            <a:extLst>
              <a:ext uri="{FF2B5EF4-FFF2-40B4-BE49-F238E27FC236}">
                <a16:creationId xmlns:a16="http://schemas.microsoft.com/office/drawing/2014/main" id="{87FED226-4E41-42F2-8CAA-3DC85ABC27DA}"/>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98582" y="3858599"/>
            <a:ext cx="2462690" cy="2468862"/>
          </a:xfrm>
          <a:prstGeom prst="rect">
            <a:avLst/>
          </a:prstGeom>
          <a:noFill/>
          <a:extLst>
            <a:ext uri="{909E8E84-426E-40DD-AFC4-6F175D3DCCD1}">
              <a14:hiddenFill xmlns:a14="http://schemas.microsoft.com/office/drawing/2010/main">
                <a:solidFill>
                  <a:srgbClr val="FFFFFF"/>
                </a:solidFill>
              </a14:hiddenFill>
            </a:ext>
          </a:extLst>
        </p:spPr>
      </p:pic>
      <p:grpSp>
        <p:nvGrpSpPr>
          <p:cNvPr id="163" name="Group 162">
            <a:extLst>
              <a:ext uri="{FF2B5EF4-FFF2-40B4-BE49-F238E27FC236}">
                <a16:creationId xmlns:a16="http://schemas.microsoft.com/office/drawing/2014/main" id="{BD5EA7DD-DD0C-4CF6-A32C-528E37E4B0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4" name="Oval 163">
              <a:extLst>
                <a:ext uri="{FF2B5EF4-FFF2-40B4-BE49-F238E27FC236}">
                  <a16:creationId xmlns:a16="http://schemas.microsoft.com/office/drawing/2014/main" id="{17591F95-25E7-4D34-A98E-A69CA01C3E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11">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5" name="Oval 164">
              <a:extLst>
                <a:ext uri="{FF2B5EF4-FFF2-40B4-BE49-F238E27FC236}">
                  <a16:creationId xmlns:a16="http://schemas.microsoft.com/office/drawing/2014/main" id="{FBFC59B1-19CF-4B0E-89EB-19C670B18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Image 6">
            <a:extLst>
              <a:ext uri="{FF2B5EF4-FFF2-40B4-BE49-F238E27FC236}">
                <a16:creationId xmlns:a16="http://schemas.microsoft.com/office/drawing/2014/main" id="{F9E0A863-FC58-4DAA-9E24-9EF440EEBD0D}"/>
              </a:ext>
            </a:extLst>
          </p:cNvPr>
          <p:cNvPicPr>
            <a:picLocks noChangeAspect="1"/>
          </p:cNvPicPr>
          <p:nvPr/>
        </p:nvPicPr>
        <p:blipFill>
          <a:blip r:embed="rId12">
            <a:duotone>
              <a:schemeClr val="accent2">
                <a:shade val="45000"/>
                <a:satMod val="135000"/>
              </a:schemeClr>
              <a:prstClr val="white"/>
            </a:duotone>
          </a:blip>
          <a:stretch>
            <a:fillRect/>
          </a:stretch>
        </p:blipFill>
        <p:spPr>
          <a:xfrm>
            <a:off x="9441180" y="5963234"/>
            <a:ext cx="1949114" cy="1005688"/>
          </a:xfrm>
          <a:prstGeom prst="rect">
            <a:avLst/>
          </a:prstGeom>
        </p:spPr>
      </p:pic>
    </p:spTree>
    <p:extLst>
      <p:ext uri="{BB962C8B-B14F-4D97-AF65-F5344CB8AC3E}">
        <p14:creationId xmlns:p14="http://schemas.microsoft.com/office/powerpoint/2010/main" val="218910161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6A9F24E2-EC3C-4703-8D50-FCB3CEF45D79}"/>
              </a:ext>
            </a:extLst>
          </p:cNvPr>
          <p:cNvSpPr txBox="1">
            <a:spLocks/>
          </p:cNvSpPr>
          <p:nvPr/>
        </p:nvSpPr>
        <p:spPr>
          <a:xfrm>
            <a:off x="986090" y="561448"/>
            <a:ext cx="6222363" cy="13767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80000"/>
              </a:lnSpc>
            </a:pPr>
            <a:r>
              <a:rPr lang="en-US" sz="7200" dirty="0">
                <a:blipFill dpi="0" rotWithShape="1">
                  <a:blip r:embed="rId2"/>
                  <a:srcRect/>
                  <a:tile tx="6350" ty="-127000" sx="65000" sy="64000" flip="none" algn="tl"/>
                </a:blipFill>
              </a:rPr>
              <a:t>Le Planning</a:t>
            </a:r>
          </a:p>
        </p:txBody>
      </p:sp>
      <p:sp>
        <p:nvSpPr>
          <p:cNvPr id="10" name="ZoneTexte 9">
            <a:extLst>
              <a:ext uri="{FF2B5EF4-FFF2-40B4-BE49-F238E27FC236}">
                <a16:creationId xmlns:a16="http://schemas.microsoft.com/office/drawing/2014/main" id="{BDCB04FD-904D-4A8C-B3C9-38383547B234}"/>
              </a:ext>
            </a:extLst>
          </p:cNvPr>
          <p:cNvSpPr txBox="1"/>
          <p:nvPr/>
        </p:nvSpPr>
        <p:spPr>
          <a:xfrm>
            <a:off x="1796319" y="2723858"/>
            <a:ext cx="4191966" cy="2952283"/>
          </a:xfrm>
          <a:prstGeom prst="rect">
            <a:avLst/>
          </a:prstGeom>
          <a:noFill/>
        </p:spPr>
        <p:txBody>
          <a:bodyPr wrap="square">
            <a:spAutoFit/>
          </a:bodyPr>
          <a:lstStyle/>
          <a:p>
            <a:pPr>
              <a:lnSpc>
                <a:spcPct val="150000"/>
              </a:lnSpc>
            </a:pPr>
            <a:r>
              <a:rPr lang="fr-FR" b="1" dirty="0">
                <a:latin typeface="+mj-lt"/>
              </a:rPr>
              <a:t>7 novembre </a:t>
            </a:r>
            <a:r>
              <a:rPr lang="fr-FR" dirty="0">
                <a:latin typeface="+mj-lt"/>
              </a:rPr>
              <a:t>: réunion Pio-K </a:t>
            </a:r>
            <a:br>
              <a:rPr lang="fr-FR" dirty="0">
                <a:latin typeface="+mj-lt"/>
              </a:rPr>
            </a:br>
            <a:r>
              <a:rPr lang="fr-FR" b="1" dirty="0">
                <a:latin typeface="+mj-lt"/>
              </a:rPr>
              <a:t>21-22 novembre </a:t>
            </a:r>
            <a:r>
              <a:rPr lang="fr-FR" dirty="0">
                <a:latin typeface="+mj-lt"/>
              </a:rPr>
              <a:t>: week-end Pio-K </a:t>
            </a:r>
            <a:br>
              <a:rPr lang="fr-FR" dirty="0">
                <a:latin typeface="+mj-lt"/>
              </a:rPr>
            </a:br>
            <a:r>
              <a:rPr lang="fr-FR" b="1" dirty="0">
                <a:latin typeface="+mj-lt"/>
              </a:rPr>
              <a:t>28 novembre </a:t>
            </a:r>
            <a:r>
              <a:rPr lang="fr-FR" dirty="0">
                <a:latin typeface="+mj-lt"/>
              </a:rPr>
              <a:t>: réunion Pio-K </a:t>
            </a:r>
            <a:br>
              <a:rPr lang="fr-FR" dirty="0">
                <a:latin typeface="+mj-lt"/>
              </a:rPr>
            </a:br>
            <a:r>
              <a:rPr lang="fr-FR" b="1" dirty="0">
                <a:latin typeface="+mj-lt"/>
              </a:rPr>
              <a:t>5 décembre </a:t>
            </a:r>
            <a:r>
              <a:rPr lang="fr-FR" dirty="0">
                <a:latin typeface="+mj-lt"/>
              </a:rPr>
              <a:t>: réunion Pio-K </a:t>
            </a:r>
            <a:br>
              <a:rPr lang="fr-FR" dirty="0">
                <a:latin typeface="+mj-lt"/>
              </a:rPr>
            </a:br>
            <a:r>
              <a:rPr lang="fr-FR" b="1" dirty="0">
                <a:latin typeface="+mj-lt"/>
              </a:rPr>
              <a:t>19 décembre </a:t>
            </a:r>
            <a:r>
              <a:rPr lang="fr-FR" dirty="0">
                <a:latin typeface="+mj-lt"/>
              </a:rPr>
              <a:t>: réunion Pio-K + Soirée de Noël </a:t>
            </a:r>
            <a:br>
              <a:rPr lang="fr-FR" dirty="0">
                <a:latin typeface="+mj-lt"/>
              </a:rPr>
            </a:br>
            <a:br>
              <a:rPr lang="fr-FR" dirty="0">
                <a:latin typeface="+mj-lt"/>
              </a:rPr>
            </a:br>
            <a:r>
              <a:rPr lang="fr-FR" dirty="0">
                <a:latin typeface="+mj-lt"/>
              </a:rPr>
              <a:t>VACANCES de Noël </a:t>
            </a:r>
          </a:p>
        </p:txBody>
      </p:sp>
      <p:sp>
        <p:nvSpPr>
          <p:cNvPr id="12" name="ZoneTexte 11">
            <a:extLst>
              <a:ext uri="{FF2B5EF4-FFF2-40B4-BE49-F238E27FC236}">
                <a16:creationId xmlns:a16="http://schemas.microsoft.com/office/drawing/2014/main" id="{6040995B-6028-428E-956D-9B41315DB4E8}"/>
              </a:ext>
            </a:extLst>
          </p:cNvPr>
          <p:cNvSpPr txBox="1"/>
          <p:nvPr/>
        </p:nvSpPr>
        <p:spPr>
          <a:xfrm>
            <a:off x="7448736" y="2628165"/>
            <a:ext cx="2890283" cy="2952027"/>
          </a:xfrm>
          <a:prstGeom prst="rect">
            <a:avLst/>
          </a:prstGeom>
          <a:noFill/>
        </p:spPr>
        <p:txBody>
          <a:bodyPr wrap="square">
            <a:spAutoFit/>
          </a:bodyPr>
          <a:lstStyle/>
          <a:p>
            <a:pPr>
              <a:lnSpc>
                <a:spcPct val="150000"/>
              </a:lnSpc>
            </a:pPr>
            <a:r>
              <a:rPr lang="fr-FR" b="1" dirty="0">
                <a:latin typeface="+mj-lt"/>
              </a:rPr>
              <a:t>9 janvier </a:t>
            </a:r>
            <a:r>
              <a:rPr lang="fr-FR" dirty="0">
                <a:latin typeface="+mj-lt"/>
              </a:rPr>
              <a:t>: réunion Pio-K </a:t>
            </a:r>
            <a:br>
              <a:rPr lang="fr-FR" dirty="0">
                <a:latin typeface="+mj-lt"/>
              </a:rPr>
            </a:br>
            <a:r>
              <a:rPr lang="fr-FR" b="1" dirty="0">
                <a:latin typeface="+mj-lt"/>
              </a:rPr>
              <a:t>16-17 janvier </a:t>
            </a:r>
            <a:r>
              <a:rPr lang="fr-FR" dirty="0">
                <a:latin typeface="+mj-lt"/>
              </a:rPr>
              <a:t>: week-end Pio-K </a:t>
            </a:r>
            <a:br>
              <a:rPr lang="fr-FR" dirty="0">
                <a:latin typeface="+mj-lt"/>
              </a:rPr>
            </a:br>
            <a:r>
              <a:rPr lang="fr-FR" b="1" dirty="0">
                <a:latin typeface="+mj-lt"/>
              </a:rPr>
              <a:t>23 janvier </a:t>
            </a:r>
            <a:r>
              <a:rPr lang="fr-FR" dirty="0">
                <a:latin typeface="+mj-lt"/>
              </a:rPr>
              <a:t>: réunion Pio-K </a:t>
            </a:r>
            <a:br>
              <a:rPr lang="fr-FR" dirty="0">
                <a:latin typeface="+mj-lt"/>
              </a:rPr>
            </a:br>
            <a:r>
              <a:rPr lang="fr-FR" b="1" dirty="0">
                <a:latin typeface="+mj-lt"/>
              </a:rPr>
              <a:t>6 février </a:t>
            </a:r>
            <a:r>
              <a:rPr lang="fr-FR" dirty="0">
                <a:latin typeface="+mj-lt"/>
              </a:rPr>
              <a:t>: réunion Pio-K </a:t>
            </a:r>
            <a:br>
              <a:rPr lang="fr-FR" dirty="0">
                <a:latin typeface="+mj-lt"/>
              </a:rPr>
            </a:br>
            <a:r>
              <a:rPr lang="fr-FR" b="1" dirty="0">
                <a:latin typeface="+mj-lt"/>
              </a:rPr>
              <a:t>13 février </a:t>
            </a:r>
            <a:r>
              <a:rPr lang="fr-FR" dirty="0">
                <a:latin typeface="+mj-lt"/>
              </a:rPr>
              <a:t>: réunion Pio-K </a:t>
            </a:r>
            <a:br>
              <a:rPr lang="fr-FR" dirty="0">
                <a:latin typeface="+mj-lt"/>
              </a:rPr>
            </a:br>
            <a:br>
              <a:rPr lang="fr-FR" dirty="0">
                <a:latin typeface="+mj-lt"/>
              </a:rPr>
            </a:br>
            <a:r>
              <a:rPr lang="fr-FR" dirty="0">
                <a:latin typeface="+mj-lt"/>
              </a:rPr>
              <a:t>VACANCES de février</a:t>
            </a:r>
            <a:endParaRPr lang="fr-FR" dirty="0"/>
          </a:p>
        </p:txBody>
      </p:sp>
      <p:pic>
        <p:nvPicPr>
          <p:cNvPr id="14" name="Image 13">
            <a:extLst>
              <a:ext uri="{FF2B5EF4-FFF2-40B4-BE49-F238E27FC236}">
                <a16:creationId xmlns:a16="http://schemas.microsoft.com/office/drawing/2014/main" id="{76707493-22F6-4F25-B732-7C70C6811A98}"/>
              </a:ext>
            </a:extLst>
          </p:cNvPr>
          <p:cNvPicPr>
            <a:picLocks noChangeAspect="1"/>
          </p:cNvPicPr>
          <p:nvPr/>
        </p:nvPicPr>
        <p:blipFill>
          <a:blip r:embed="rId3">
            <a:duotone>
              <a:schemeClr val="accent1">
                <a:shade val="45000"/>
                <a:satMod val="135000"/>
              </a:schemeClr>
              <a:prstClr val="white"/>
            </a:duotone>
          </a:blip>
          <a:stretch>
            <a:fillRect/>
          </a:stretch>
        </p:blipFill>
        <p:spPr>
          <a:xfrm>
            <a:off x="1457759" y="2858945"/>
            <a:ext cx="338560" cy="338560"/>
          </a:xfrm>
          <a:prstGeom prst="rect">
            <a:avLst/>
          </a:prstGeom>
        </p:spPr>
      </p:pic>
      <p:pic>
        <p:nvPicPr>
          <p:cNvPr id="16" name="Image 15">
            <a:extLst>
              <a:ext uri="{FF2B5EF4-FFF2-40B4-BE49-F238E27FC236}">
                <a16:creationId xmlns:a16="http://schemas.microsoft.com/office/drawing/2014/main" id="{BC74297D-9B9C-492A-8A29-172F53E41197}"/>
              </a:ext>
            </a:extLst>
          </p:cNvPr>
          <p:cNvPicPr>
            <a:picLocks noChangeAspect="1"/>
          </p:cNvPicPr>
          <p:nvPr/>
        </p:nvPicPr>
        <p:blipFill>
          <a:blip r:embed="rId3">
            <a:duotone>
              <a:schemeClr val="accent1">
                <a:shade val="45000"/>
                <a:satMod val="135000"/>
              </a:schemeClr>
              <a:prstClr val="white"/>
            </a:duotone>
          </a:blip>
          <a:stretch>
            <a:fillRect/>
          </a:stretch>
        </p:blipFill>
        <p:spPr>
          <a:xfrm>
            <a:off x="1457760" y="3259720"/>
            <a:ext cx="338559" cy="338559"/>
          </a:xfrm>
          <a:prstGeom prst="rect">
            <a:avLst/>
          </a:prstGeom>
        </p:spPr>
      </p:pic>
      <p:pic>
        <p:nvPicPr>
          <p:cNvPr id="18" name="Image 17">
            <a:extLst>
              <a:ext uri="{FF2B5EF4-FFF2-40B4-BE49-F238E27FC236}">
                <a16:creationId xmlns:a16="http://schemas.microsoft.com/office/drawing/2014/main" id="{0E917223-7356-457F-9C6D-5C06E2683881}"/>
              </a:ext>
            </a:extLst>
          </p:cNvPr>
          <p:cNvPicPr>
            <a:picLocks noChangeAspect="1"/>
          </p:cNvPicPr>
          <p:nvPr/>
        </p:nvPicPr>
        <p:blipFill>
          <a:blip r:embed="rId3">
            <a:duotone>
              <a:schemeClr val="accent1">
                <a:shade val="45000"/>
                <a:satMod val="135000"/>
              </a:schemeClr>
              <a:prstClr val="white"/>
            </a:duotone>
          </a:blip>
          <a:stretch>
            <a:fillRect/>
          </a:stretch>
        </p:blipFill>
        <p:spPr>
          <a:xfrm>
            <a:off x="1448427" y="3663386"/>
            <a:ext cx="338559" cy="338559"/>
          </a:xfrm>
          <a:prstGeom prst="rect">
            <a:avLst/>
          </a:prstGeom>
        </p:spPr>
      </p:pic>
      <p:pic>
        <p:nvPicPr>
          <p:cNvPr id="20" name="Image 19">
            <a:extLst>
              <a:ext uri="{FF2B5EF4-FFF2-40B4-BE49-F238E27FC236}">
                <a16:creationId xmlns:a16="http://schemas.microsoft.com/office/drawing/2014/main" id="{29BFFA82-62D2-4C0A-B0DD-AA0B08B9C2C6}"/>
              </a:ext>
            </a:extLst>
          </p:cNvPr>
          <p:cNvPicPr>
            <a:picLocks noChangeAspect="1"/>
          </p:cNvPicPr>
          <p:nvPr/>
        </p:nvPicPr>
        <p:blipFill>
          <a:blip r:embed="rId3">
            <a:duotone>
              <a:schemeClr val="accent1">
                <a:shade val="45000"/>
                <a:satMod val="135000"/>
              </a:schemeClr>
              <a:prstClr val="white"/>
            </a:duotone>
          </a:blip>
          <a:stretch>
            <a:fillRect/>
          </a:stretch>
        </p:blipFill>
        <p:spPr>
          <a:xfrm>
            <a:off x="1462244" y="4064160"/>
            <a:ext cx="338559" cy="338559"/>
          </a:xfrm>
          <a:prstGeom prst="rect">
            <a:avLst/>
          </a:prstGeom>
        </p:spPr>
      </p:pic>
      <p:pic>
        <p:nvPicPr>
          <p:cNvPr id="22" name="Image 21">
            <a:extLst>
              <a:ext uri="{FF2B5EF4-FFF2-40B4-BE49-F238E27FC236}">
                <a16:creationId xmlns:a16="http://schemas.microsoft.com/office/drawing/2014/main" id="{AB9B414C-7EE7-4094-A58C-F27B6B6A93D9}"/>
              </a:ext>
            </a:extLst>
          </p:cNvPr>
          <p:cNvPicPr>
            <a:picLocks noChangeAspect="1"/>
          </p:cNvPicPr>
          <p:nvPr/>
        </p:nvPicPr>
        <p:blipFill>
          <a:blip r:embed="rId3">
            <a:duotone>
              <a:schemeClr val="accent1">
                <a:shade val="45000"/>
                <a:satMod val="135000"/>
              </a:schemeClr>
              <a:prstClr val="white"/>
            </a:duotone>
          </a:blip>
          <a:stretch>
            <a:fillRect/>
          </a:stretch>
        </p:blipFill>
        <p:spPr>
          <a:xfrm>
            <a:off x="1473818" y="4464934"/>
            <a:ext cx="338559" cy="338559"/>
          </a:xfrm>
          <a:prstGeom prst="rect">
            <a:avLst/>
          </a:prstGeom>
        </p:spPr>
      </p:pic>
      <p:pic>
        <p:nvPicPr>
          <p:cNvPr id="24" name="Image 23">
            <a:extLst>
              <a:ext uri="{FF2B5EF4-FFF2-40B4-BE49-F238E27FC236}">
                <a16:creationId xmlns:a16="http://schemas.microsoft.com/office/drawing/2014/main" id="{5CE41E2A-994C-49B5-990B-2B3F9B070858}"/>
              </a:ext>
            </a:extLst>
          </p:cNvPr>
          <p:cNvPicPr>
            <a:picLocks noChangeAspect="1"/>
          </p:cNvPicPr>
          <p:nvPr/>
        </p:nvPicPr>
        <p:blipFill>
          <a:blip r:embed="rId4"/>
          <a:stretch>
            <a:fillRect/>
          </a:stretch>
        </p:blipFill>
        <p:spPr>
          <a:xfrm>
            <a:off x="1078560" y="4915303"/>
            <a:ext cx="790515" cy="790515"/>
          </a:xfrm>
          <a:prstGeom prst="rect">
            <a:avLst/>
          </a:prstGeom>
        </p:spPr>
      </p:pic>
      <p:pic>
        <p:nvPicPr>
          <p:cNvPr id="26" name="Image 25">
            <a:extLst>
              <a:ext uri="{FF2B5EF4-FFF2-40B4-BE49-F238E27FC236}">
                <a16:creationId xmlns:a16="http://schemas.microsoft.com/office/drawing/2014/main" id="{BCA3BFEA-A367-4FD7-A9C3-646E1D71A2F6}"/>
              </a:ext>
            </a:extLst>
          </p:cNvPr>
          <p:cNvPicPr>
            <a:picLocks noChangeAspect="1"/>
          </p:cNvPicPr>
          <p:nvPr/>
        </p:nvPicPr>
        <p:blipFill>
          <a:blip r:embed="rId3">
            <a:duotone>
              <a:schemeClr val="accent1">
                <a:shade val="45000"/>
                <a:satMod val="135000"/>
              </a:schemeClr>
              <a:prstClr val="white"/>
            </a:duotone>
          </a:blip>
          <a:stretch>
            <a:fillRect/>
          </a:stretch>
        </p:blipFill>
        <p:spPr>
          <a:xfrm>
            <a:off x="7126234" y="2776161"/>
            <a:ext cx="338560" cy="338560"/>
          </a:xfrm>
          <a:prstGeom prst="rect">
            <a:avLst/>
          </a:prstGeom>
        </p:spPr>
      </p:pic>
      <p:pic>
        <p:nvPicPr>
          <p:cNvPr id="28" name="Image 27">
            <a:extLst>
              <a:ext uri="{FF2B5EF4-FFF2-40B4-BE49-F238E27FC236}">
                <a16:creationId xmlns:a16="http://schemas.microsoft.com/office/drawing/2014/main" id="{E8903B22-125D-4FD1-A293-8BC8DF172FF0}"/>
              </a:ext>
            </a:extLst>
          </p:cNvPr>
          <p:cNvPicPr>
            <a:picLocks noChangeAspect="1"/>
          </p:cNvPicPr>
          <p:nvPr/>
        </p:nvPicPr>
        <p:blipFill>
          <a:blip r:embed="rId3">
            <a:duotone>
              <a:schemeClr val="accent1">
                <a:shade val="45000"/>
                <a:satMod val="135000"/>
              </a:schemeClr>
              <a:prstClr val="white"/>
            </a:duotone>
          </a:blip>
          <a:stretch>
            <a:fillRect/>
          </a:stretch>
        </p:blipFill>
        <p:spPr>
          <a:xfrm>
            <a:off x="7126235" y="3184971"/>
            <a:ext cx="338559" cy="338559"/>
          </a:xfrm>
          <a:prstGeom prst="rect">
            <a:avLst/>
          </a:prstGeom>
        </p:spPr>
      </p:pic>
      <p:pic>
        <p:nvPicPr>
          <p:cNvPr id="30" name="Image 29">
            <a:extLst>
              <a:ext uri="{FF2B5EF4-FFF2-40B4-BE49-F238E27FC236}">
                <a16:creationId xmlns:a16="http://schemas.microsoft.com/office/drawing/2014/main" id="{AC1F1E47-067C-4148-8DF3-D3AF8BA14292}"/>
              </a:ext>
            </a:extLst>
          </p:cNvPr>
          <p:cNvPicPr>
            <a:picLocks noChangeAspect="1"/>
          </p:cNvPicPr>
          <p:nvPr/>
        </p:nvPicPr>
        <p:blipFill>
          <a:blip r:embed="rId3">
            <a:duotone>
              <a:schemeClr val="accent1">
                <a:shade val="45000"/>
                <a:satMod val="135000"/>
              </a:schemeClr>
              <a:prstClr val="white"/>
            </a:duotone>
          </a:blip>
          <a:stretch>
            <a:fillRect/>
          </a:stretch>
        </p:blipFill>
        <p:spPr>
          <a:xfrm>
            <a:off x="7118205" y="3604584"/>
            <a:ext cx="338560" cy="338560"/>
          </a:xfrm>
          <a:prstGeom prst="rect">
            <a:avLst/>
          </a:prstGeom>
        </p:spPr>
      </p:pic>
      <p:pic>
        <p:nvPicPr>
          <p:cNvPr id="32" name="Image 31">
            <a:extLst>
              <a:ext uri="{FF2B5EF4-FFF2-40B4-BE49-F238E27FC236}">
                <a16:creationId xmlns:a16="http://schemas.microsoft.com/office/drawing/2014/main" id="{D6210167-67DA-441E-8272-4BF27328E8BE}"/>
              </a:ext>
            </a:extLst>
          </p:cNvPr>
          <p:cNvPicPr>
            <a:picLocks noChangeAspect="1"/>
          </p:cNvPicPr>
          <p:nvPr/>
        </p:nvPicPr>
        <p:blipFill>
          <a:blip r:embed="rId3">
            <a:duotone>
              <a:schemeClr val="accent1">
                <a:shade val="45000"/>
                <a:satMod val="135000"/>
              </a:schemeClr>
              <a:prstClr val="white"/>
            </a:duotone>
          </a:blip>
          <a:stretch>
            <a:fillRect/>
          </a:stretch>
        </p:blipFill>
        <p:spPr>
          <a:xfrm>
            <a:off x="7126235" y="4018858"/>
            <a:ext cx="338559" cy="338559"/>
          </a:xfrm>
          <a:prstGeom prst="rect">
            <a:avLst/>
          </a:prstGeom>
        </p:spPr>
      </p:pic>
      <p:pic>
        <p:nvPicPr>
          <p:cNvPr id="34" name="Image 33">
            <a:extLst>
              <a:ext uri="{FF2B5EF4-FFF2-40B4-BE49-F238E27FC236}">
                <a16:creationId xmlns:a16="http://schemas.microsoft.com/office/drawing/2014/main" id="{43481006-99ED-4DFE-AD1A-74FCADA45EFA}"/>
              </a:ext>
            </a:extLst>
          </p:cNvPr>
          <p:cNvPicPr>
            <a:picLocks noChangeAspect="1"/>
          </p:cNvPicPr>
          <p:nvPr/>
        </p:nvPicPr>
        <p:blipFill>
          <a:blip r:embed="rId3">
            <a:duotone>
              <a:schemeClr val="accent1">
                <a:shade val="45000"/>
                <a:satMod val="135000"/>
              </a:schemeClr>
              <a:prstClr val="white"/>
            </a:duotone>
          </a:blip>
          <a:stretch>
            <a:fillRect/>
          </a:stretch>
        </p:blipFill>
        <p:spPr>
          <a:xfrm>
            <a:off x="7126234" y="4440083"/>
            <a:ext cx="338560" cy="338560"/>
          </a:xfrm>
          <a:prstGeom prst="rect">
            <a:avLst/>
          </a:prstGeom>
        </p:spPr>
      </p:pic>
      <p:pic>
        <p:nvPicPr>
          <p:cNvPr id="36" name="Image 35">
            <a:extLst>
              <a:ext uri="{FF2B5EF4-FFF2-40B4-BE49-F238E27FC236}">
                <a16:creationId xmlns:a16="http://schemas.microsoft.com/office/drawing/2014/main" id="{729290AB-F4A2-40E2-AF76-CF905CDF1916}"/>
              </a:ext>
            </a:extLst>
          </p:cNvPr>
          <p:cNvPicPr>
            <a:picLocks noChangeAspect="1"/>
          </p:cNvPicPr>
          <p:nvPr/>
        </p:nvPicPr>
        <p:blipFill>
          <a:blip r:embed="rId4"/>
          <a:stretch>
            <a:fillRect/>
          </a:stretch>
        </p:blipFill>
        <p:spPr>
          <a:xfrm>
            <a:off x="6759818" y="4929131"/>
            <a:ext cx="688918" cy="688918"/>
          </a:xfrm>
          <a:prstGeom prst="rect">
            <a:avLst/>
          </a:prstGeom>
        </p:spPr>
      </p:pic>
      <p:pic>
        <p:nvPicPr>
          <p:cNvPr id="38" name="Image 37">
            <a:extLst>
              <a:ext uri="{FF2B5EF4-FFF2-40B4-BE49-F238E27FC236}">
                <a16:creationId xmlns:a16="http://schemas.microsoft.com/office/drawing/2014/main" id="{0ED0882C-65E6-4037-8A84-C2A0C8845E7E}"/>
              </a:ext>
            </a:extLst>
          </p:cNvPr>
          <p:cNvPicPr>
            <a:picLocks noChangeAspect="1"/>
          </p:cNvPicPr>
          <p:nvPr/>
        </p:nvPicPr>
        <p:blipFill>
          <a:blip r:embed="rId5">
            <a:duotone>
              <a:schemeClr val="accent2">
                <a:shade val="45000"/>
                <a:satMod val="135000"/>
              </a:schemeClr>
              <a:prstClr val="white"/>
            </a:duotone>
          </a:blip>
          <a:stretch>
            <a:fillRect/>
          </a:stretch>
        </p:blipFill>
        <p:spPr>
          <a:xfrm>
            <a:off x="9441180" y="5963234"/>
            <a:ext cx="1949114" cy="1005688"/>
          </a:xfrm>
          <a:prstGeom prst="rect">
            <a:avLst/>
          </a:prstGeom>
        </p:spPr>
      </p:pic>
      <p:pic>
        <p:nvPicPr>
          <p:cNvPr id="50" name="Image 49">
            <a:extLst>
              <a:ext uri="{FF2B5EF4-FFF2-40B4-BE49-F238E27FC236}">
                <a16:creationId xmlns:a16="http://schemas.microsoft.com/office/drawing/2014/main" id="{2DCB4ADD-2AA0-4C60-A3BA-E4F0366A825E}"/>
              </a:ext>
            </a:extLst>
          </p:cNvPr>
          <p:cNvPicPr>
            <a:picLocks noChangeAspect="1"/>
          </p:cNvPicPr>
          <p:nvPr/>
        </p:nvPicPr>
        <p:blipFill>
          <a:blip r:embed="rId6">
            <a:duotone>
              <a:prstClr val="black"/>
              <a:srgbClr val="FFC000">
                <a:tint val="45000"/>
                <a:satMod val="400000"/>
              </a:srgbClr>
            </a:duotone>
          </a:blip>
          <a:stretch>
            <a:fillRect/>
          </a:stretch>
        </p:blipFill>
        <p:spPr>
          <a:xfrm rot="20474946">
            <a:off x="72013" y="2607090"/>
            <a:ext cx="509347" cy="267734"/>
          </a:xfrm>
          <a:prstGeom prst="rect">
            <a:avLst/>
          </a:prstGeom>
        </p:spPr>
      </p:pic>
      <p:pic>
        <p:nvPicPr>
          <p:cNvPr id="52" name="Image 51">
            <a:extLst>
              <a:ext uri="{FF2B5EF4-FFF2-40B4-BE49-F238E27FC236}">
                <a16:creationId xmlns:a16="http://schemas.microsoft.com/office/drawing/2014/main" id="{6AC91ECC-A583-4811-B59A-F117144BA95B}"/>
              </a:ext>
            </a:extLst>
          </p:cNvPr>
          <p:cNvPicPr>
            <a:picLocks noChangeAspect="1"/>
          </p:cNvPicPr>
          <p:nvPr/>
        </p:nvPicPr>
        <p:blipFill>
          <a:blip r:embed="rId6">
            <a:duotone>
              <a:prstClr val="black"/>
              <a:srgbClr val="FFC000">
                <a:tint val="45000"/>
                <a:satMod val="400000"/>
              </a:srgbClr>
            </a:duotone>
          </a:blip>
          <a:stretch>
            <a:fillRect/>
          </a:stretch>
        </p:blipFill>
        <p:spPr>
          <a:xfrm rot="19721273">
            <a:off x="3236540" y="598705"/>
            <a:ext cx="509347" cy="267734"/>
          </a:xfrm>
          <a:prstGeom prst="rect">
            <a:avLst/>
          </a:prstGeom>
        </p:spPr>
      </p:pic>
      <p:pic>
        <p:nvPicPr>
          <p:cNvPr id="54" name="Image 53">
            <a:extLst>
              <a:ext uri="{FF2B5EF4-FFF2-40B4-BE49-F238E27FC236}">
                <a16:creationId xmlns:a16="http://schemas.microsoft.com/office/drawing/2014/main" id="{5E0C24A9-4D05-4632-B6A3-C722CD83404F}"/>
              </a:ext>
            </a:extLst>
          </p:cNvPr>
          <p:cNvPicPr>
            <a:picLocks noChangeAspect="1"/>
          </p:cNvPicPr>
          <p:nvPr/>
        </p:nvPicPr>
        <p:blipFill>
          <a:blip r:embed="rId6">
            <a:duotone>
              <a:prstClr val="black"/>
              <a:srgbClr val="FFC000">
                <a:tint val="45000"/>
                <a:satMod val="400000"/>
              </a:srgbClr>
            </a:duotone>
          </a:blip>
          <a:stretch>
            <a:fillRect/>
          </a:stretch>
        </p:blipFill>
        <p:spPr>
          <a:xfrm rot="20020810">
            <a:off x="1270046" y="2211814"/>
            <a:ext cx="509347" cy="267734"/>
          </a:xfrm>
          <a:prstGeom prst="rect">
            <a:avLst/>
          </a:prstGeom>
        </p:spPr>
      </p:pic>
      <p:pic>
        <p:nvPicPr>
          <p:cNvPr id="56" name="Image 55">
            <a:extLst>
              <a:ext uri="{FF2B5EF4-FFF2-40B4-BE49-F238E27FC236}">
                <a16:creationId xmlns:a16="http://schemas.microsoft.com/office/drawing/2014/main" id="{BCE956EB-4023-4DA3-A6FF-3EFCEF14164D}"/>
              </a:ext>
            </a:extLst>
          </p:cNvPr>
          <p:cNvPicPr>
            <a:picLocks noChangeAspect="1"/>
          </p:cNvPicPr>
          <p:nvPr/>
        </p:nvPicPr>
        <p:blipFill>
          <a:blip r:embed="rId6">
            <a:duotone>
              <a:prstClr val="black"/>
              <a:srgbClr val="FFC000">
                <a:tint val="45000"/>
                <a:satMod val="400000"/>
              </a:srgbClr>
            </a:duotone>
          </a:blip>
          <a:stretch>
            <a:fillRect/>
          </a:stretch>
        </p:blipFill>
        <p:spPr>
          <a:xfrm rot="20754041">
            <a:off x="669311" y="2433064"/>
            <a:ext cx="509347" cy="267734"/>
          </a:xfrm>
          <a:prstGeom prst="rect">
            <a:avLst/>
          </a:prstGeom>
        </p:spPr>
      </p:pic>
      <p:pic>
        <p:nvPicPr>
          <p:cNvPr id="58" name="Image 57">
            <a:extLst>
              <a:ext uri="{FF2B5EF4-FFF2-40B4-BE49-F238E27FC236}">
                <a16:creationId xmlns:a16="http://schemas.microsoft.com/office/drawing/2014/main" id="{8C46FFB9-DA9E-48CC-838D-799696C503B3}"/>
              </a:ext>
            </a:extLst>
          </p:cNvPr>
          <p:cNvPicPr>
            <a:picLocks noChangeAspect="1"/>
          </p:cNvPicPr>
          <p:nvPr/>
        </p:nvPicPr>
        <p:blipFill>
          <a:blip r:embed="rId6">
            <a:duotone>
              <a:prstClr val="black"/>
              <a:srgbClr val="FFC000">
                <a:tint val="45000"/>
                <a:satMod val="400000"/>
              </a:srgbClr>
            </a:duotone>
          </a:blip>
          <a:stretch>
            <a:fillRect/>
          </a:stretch>
        </p:blipFill>
        <p:spPr>
          <a:xfrm rot="18656480">
            <a:off x="3712508" y="197432"/>
            <a:ext cx="509347" cy="267734"/>
          </a:xfrm>
          <a:prstGeom prst="rect">
            <a:avLst/>
          </a:prstGeom>
        </p:spPr>
      </p:pic>
      <p:pic>
        <p:nvPicPr>
          <p:cNvPr id="60" name="Image 59">
            <a:extLst>
              <a:ext uri="{FF2B5EF4-FFF2-40B4-BE49-F238E27FC236}">
                <a16:creationId xmlns:a16="http://schemas.microsoft.com/office/drawing/2014/main" id="{AB97C9A8-04B7-4F15-B1F9-329D5BE05282}"/>
              </a:ext>
            </a:extLst>
          </p:cNvPr>
          <p:cNvPicPr>
            <a:picLocks noChangeAspect="1"/>
          </p:cNvPicPr>
          <p:nvPr/>
        </p:nvPicPr>
        <p:blipFill>
          <a:blip r:embed="rId6">
            <a:duotone>
              <a:prstClr val="black"/>
              <a:srgbClr val="FFC000">
                <a:tint val="45000"/>
                <a:satMod val="400000"/>
              </a:srgbClr>
            </a:duotone>
          </a:blip>
          <a:stretch>
            <a:fillRect/>
          </a:stretch>
        </p:blipFill>
        <p:spPr>
          <a:xfrm rot="19102784">
            <a:off x="1811609" y="1854540"/>
            <a:ext cx="509347" cy="267734"/>
          </a:xfrm>
          <a:prstGeom prst="rect">
            <a:avLst/>
          </a:prstGeom>
        </p:spPr>
      </p:pic>
    </p:spTree>
    <p:extLst>
      <p:ext uri="{BB962C8B-B14F-4D97-AF65-F5344CB8AC3E}">
        <p14:creationId xmlns:p14="http://schemas.microsoft.com/office/powerpoint/2010/main" val="3802039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8" name="Rectangle 72">
            <a:extLst>
              <a:ext uri="{FF2B5EF4-FFF2-40B4-BE49-F238E27FC236}">
                <a16:creationId xmlns:a16="http://schemas.microsoft.com/office/drawing/2014/main" id="{DCC0DCE3-8753-43BB-86D2-6452D91E4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9" name="Rectangle 74">
            <a:extLst>
              <a:ext uri="{FF2B5EF4-FFF2-40B4-BE49-F238E27FC236}">
                <a16:creationId xmlns:a16="http://schemas.microsoft.com/office/drawing/2014/main" id="{D28BC7A6-65CA-4655-8641-7BDE9699B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0" name="Rectangle 76">
            <a:extLst>
              <a:ext uri="{FF2B5EF4-FFF2-40B4-BE49-F238E27FC236}">
                <a16:creationId xmlns:a16="http://schemas.microsoft.com/office/drawing/2014/main" id="{58755CF4-45A8-4971-A14E-D6DE02B4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61" name="Group 78">
            <a:extLst>
              <a:ext uri="{FF2B5EF4-FFF2-40B4-BE49-F238E27FC236}">
                <a16:creationId xmlns:a16="http://schemas.microsoft.com/office/drawing/2014/main" id="{421F62D5-850C-4310-A813-747E46433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0" name="Oval 79">
              <a:extLst>
                <a:ext uri="{FF2B5EF4-FFF2-40B4-BE49-F238E27FC236}">
                  <a16:creationId xmlns:a16="http://schemas.microsoft.com/office/drawing/2014/main" id="{CAD4B505-4A68-456B-9AFD-344192BE9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A7F9A339-5395-403B-B163-DFDDD9E09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262" name="Rectangle 82">
            <a:extLst>
              <a:ext uri="{FF2B5EF4-FFF2-40B4-BE49-F238E27FC236}">
                <a16:creationId xmlns:a16="http://schemas.microsoft.com/office/drawing/2014/main" id="{61AF9010-782A-4391-BFD6-3C3654C1A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2724"/>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63" name="Rectangle 84">
            <a:extLst>
              <a:ext uri="{FF2B5EF4-FFF2-40B4-BE49-F238E27FC236}">
                <a16:creationId xmlns:a16="http://schemas.microsoft.com/office/drawing/2014/main" id="{31B3A68E-0AFE-4495-9C82-D453AD5B9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8524" y="653241"/>
            <a:ext cx="690372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4" name="Rectangle 86">
            <a:extLst>
              <a:ext uri="{FF2B5EF4-FFF2-40B4-BE49-F238E27FC236}">
                <a16:creationId xmlns:a16="http://schemas.microsoft.com/office/drawing/2014/main" id="{2B0ECC2B-D6B2-42FD-AE3F-95FF0970E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69" y="822325"/>
            <a:ext cx="6900328" cy="484622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1">
            <a:extLst>
              <a:ext uri="{FF2B5EF4-FFF2-40B4-BE49-F238E27FC236}">
                <a16:creationId xmlns:a16="http://schemas.microsoft.com/office/drawing/2014/main" id="{140A2CC1-3ACC-4220-A99E-415934E7E683}"/>
              </a:ext>
            </a:extLst>
          </p:cNvPr>
          <p:cNvSpPr>
            <a:spLocks noGrp="1"/>
          </p:cNvSpPr>
          <p:nvPr>
            <p:ph type="title"/>
          </p:nvPr>
        </p:nvSpPr>
        <p:spPr>
          <a:xfrm>
            <a:off x="4944532" y="1054100"/>
            <a:ext cx="6383867" cy="3736099"/>
          </a:xfrm>
        </p:spPr>
        <p:txBody>
          <a:bodyPr vert="horz" lIns="91440" tIns="45720" rIns="91440" bIns="45720" rtlCol="0" anchor="ctr">
            <a:normAutofit/>
          </a:bodyPr>
          <a:lstStyle/>
          <a:p>
            <a:pPr algn="ctr">
              <a:lnSpc>
                <a:spcPct val="80000"/>
              </a:lnSpc>
            </a:pPr>
            <a:r>
              <a:rPr lang="en-US" sz="9600" kern="1200" cap="all" baseline="0" dirty="0">
                <a:blipFill dpi="0" rotWithShape="1">
                  <a:blip r:embed="rId4"/>
                  <a:srcRect/>
                  <a:tile tx="6350" ty="-127000" sx="65000" sy="64000" flip="none" algn="tl"/>
                </a:blipFill>
                <a:latin typeface="+mj-lt"/>
                <a:ea typeface="+mj-ea"/>
                <a:cs typeface="+mj-cs"/>
              </a:rPr>
              <a:t>Extra-jobs</a:t>
            </a:r>
          </a:p>
        </p:txBody>
      </p:sp>
      <p:sp>
        <p:nvSpPr>
          <p:cNvPr id="89" name="Rectangle 88">
            <a:extLst>
              <a:ext uri="{FF2B5EF4-FFF2-40B4-BE49-F238E27FC236}">
                <a16:creationId xmlns:a16="http://schemas.microsoft.com/office/drawing/2014/main" id="{97F550A4-D85B-40EF-AB42-14D084E35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8524" y="5754986"/>
            <a:ext cx="690372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A0506D5D-6021-4BD1-8D58-BCD2B18F50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92" name="Oval 91">
              <a:extLst>
                <a:ext uri="{FF2B5EF4-FFF2-40B4-BE49-F238E27FC236}">
                  <a16:creationId xmlns:a16="http://schemas.microsoft.com/office/drawing/2014/main" id="{0DFEB7F5-6683-4DA6-AB4D-973CBC321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3" name="Oval 92">
              <a:extLst>
                <a:ext uri="{FF2B5EF4-FFF2-40B4-BE49-F238E27FC236}">
                  <a16:creationId xmlns:a16="http://schemas.microsoft.com/office/drawing/2014/main" id="{36FE9AAE-B0B9-4215-B33A-891DC416D9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0242" name="Picture 2" descr="Icône Boîte à, célébrer, noël, cadeau, l'emballage, le présent Gratuit de  Christmas Time Icons">
            <a:extLst>
              <a:ext uri="{FF2B5EF4-FFF2-40B4-BE49-F238E27FC236}">
                <a16:creationId xmlns:a16="http://schemas.microsoft.com/office/drawing/2014/main" id="{7BC0C162-3E04-47F2-8A06-50072B955E6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36261" y="773494"/>
            <a:ext cx="2038108" cy="203810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cône De Gâteau Illustration Plate De Vecteur Dans Le Noir Sur Le Fond  Blanc Illustration Stock - Illustration du vecteur, plate: 125834627">
            <a:extLst>
              <a:ext uri="{FF2B5EF4-FFF2-40B4-BE49-F238E27FC236}">
                <a16:creationId xmlns:a16="http://schemas.microsoft.com/office/drawing/2014/main" id="{E0DB897D-FB73-41E8-A0A8-E52D994B690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232617" y="4034662"/>
            <a:ext cx="1912648" cy="191264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1EBB1765-8891-436B-9DBE-4BB00C7B4344}"/>
              </a:ext>
            </a:extLst>
          </p:cNvPr>
          <p:cNvPicPr>
            <a:picLocks noChangeAspect="1"/>
          </p:cNvPicPr>
          <p:nvPr/>
        </p:nvPicPr>
        <p:blipFill>
          <a:blip r:embed="rId8">
            <a:duotone>
              <a:schemeClr val="accent2">
                <a:shade val="45000"/>
                <a:satMod val="135000"/>
              </a:schemeClr>
              <a:prstClr val="white"/>
            </a:duotone>
          </a:blip>
          <a:stretch>
            <a:fillRect/>
          </a:stretch>
        </p:blipFill>
        <p:spPr>
          <a:xfrm>
            <a:off x="7319326" y="5175724"/>
            <a:ext cx="2435685" cy="1256745"/>
          </a:xfrm>
          <a:prstGeom prst="rect">
            <a:avLst/>
          </a:prstGeom>
        </p:spPr>
      </p:pic>
      <p:pic>
        <p:nvPicPr>
          <p:cNvPr id="9" name="Image 8">
            <a:extLst>
              <a:ext uri="{FF2B5EF4-FFF2-40B4-BE49-F238E27FC236}">
                <a16:creationId xmlns:a16="http://schemas.microsoft.com/office/drawing/2014/main" id="{D06658E5-F741-478C-B0A0-7905BD6ED21C}"/>
              </a:ext>
            </a:extLst>
          </p:cNvPr>
          <p:cNvPicPr>
            <a:picLocks noChangeAspect="1"/>
          </p:cNvPicPr>
          <p:nvPr/>
        </p:nvPicPr>
        <p:blipFill>
          <a:blip r:embed="rId9">
            <a:duotone>
              <a:prstClr val="black"/>
              <a:srgbClr val="0070C0">
                <a:tint val="45000"/>
                <a:satMod val="400000"/>
              </a:srgbClr>
            </a:duotone>
          </a:blip>
          <a:stretch>
            <a:fillRect/>
          </a:stretch>
        </p:blipFill>
        <p:spPr>
          <a:xfrm rot="516418">
            <a:off x="116043" y="605364"/>
            <a:ext cx="331726" cy="174369"/>
          </a:xfrm>
          <a:prstGeom prst="rect">
            <a:avLst/>
          </a:prstGeom>
        </p:spPr>
      </p:pic>
      <p:pic>
        <p:nvPicPr>
          <p:cNvPr id="10" name="Image 9">
            <a:extLst>
              <a:ext uri="{FF2B5EF4-FFF2-40B4-BE49-F238E27FC236}">
                <a16:creationId xmlns:a16="http://schemas.microsoft.com/office/drawing/2014/main" id="{A8D8F777-5EC8-4A7F-8144-BF21E4A25A1A}"/>
              </a:ext>
            </a:extLst>
          </p:cNvPr>
          <p:cNvPicPr>
            <a:picLocks noChangeAspect="1"/>
          </p:cNvPicPr>
          <p:nvPr/>
        </p:nvPicPr>
        <p:blipFill>
          <a:blip r:embed="rId9">
            <a:duotone>
              <a:prstClr val="black"/>
              <a:srgbClr val="0070C0">
                <a:tint val="45000"/>
                <a:satMod val="400000"/>
              </a:srgbClr>
            </a:duotone>
          </a:blip>
          <a:stretch>
            <a:fillRect/>
          </a:stretch>
        </p:blipFill>
        <p:spPr>
          <a:xfrm rot="1158080">
            <a:off x="578239" y="684692"/>
            <a:ext cx="331726" cy="174369"/>
          </a:xfrm>
          <a:prstGeom prst="rect">
            <a:avLst/>
          </a:prstGeom>
        </p:spPr>
      </p:pic>
      <p:pic>
        <p:nvPicPr>
          <p:cNvPr id="11" name="Image 10">
            <a:extLst>
              <a:ext uri="{FF2B5EF4-FFF2-40B4-BE49-F238E27FC236}">
                <a16:creationId xmlns:a16="http://schemas.microsoft.com/office/drawing/2014/main" id="{DBEE28D3-4912-4BF5-8BD7-FF1DD2691951}"/>
              </a:ext>
            </a:extLst>
          </p:cNvPr>
          <p:cNvPicPr>
            <a:picLocks noChangeAspect="1"/>
          </p:cNvPicPr>
          <p:nvPr/>
        </p:nvPicPr>
        <p:blipFill>
          <a:blip r:embed="rId9">
            <a:duotone>
              <a:prstClr val="black"/>
              <a:srgbClr val="0070C0">
                <a:tint val="45000"/>
                <a:satMod val="400000"/>
              </a:srgbClr>
            </a:duotone>
          </a:blip>
          <a:stretch>
            <a:fillRect/>
          </a:stretch>
        </p:blipFill>
        <p:spPr>
          <a:xfrm rot="2780040">
            <a:off x="932558" y="913831"/>
            <a:ext cx="331726" cy="174369"/>
          </a:xfrm>
          <a:prstGeom prst="rect">
            <a:avLst/>
          </a:prstGeom>
        </p:spPr>
      </p:pic>
      <p:pic>
        <p:nvPicPr>
          <p:cNvPr id="12" name="Image 11">
            <a:extLst>
              <a:ext uri="{FF2B5EF4-FFF2-40B4-BE49-F238E27FC236}">
                <a16:creationId xmlns:a16="http://schemas.microsoft.com/office/drawing/2014/main" id="{EE863167-5284-480D-977B-6318F15C2440}"/>
              </a:ext>
            </a:extLst>
          </p:cNvPr>
          <p:cNvPicPr>
            <a:picLocks noChangeAspect="1"/>
          </p:cNvPicPr>
          <p:nvPr/>
        </p:nvPicPr>
        <p:blipFill>
          <a:blip r:embed="rId9">
            <a:duotone>
              <a:prstClr val="black"/>
              <a:srgbClr val="0070C0">
                <a:tint val="45000"/>
                <a:satMod val="400000"/>
              </a:srgbClr>
            </a:duotone>
          </a:blip>
          <a:stretch>
            <a:fillRect/>
          </a:stretch>
        </p:blipFill>
        <p:spPr>
          <a:xfrm rot="2874649">
            <a:off x="2117981" y="2692581"/>
            <a:ext cx="331726" cy="174369"/>
          </a:xfrm>
          <a:prstGeom prst="rect">
            <a:avLst/>
          </a:prstGeom>
        </p:spPr>
      </p:pic>
      <p:pic>
        <p:nvPicPr>
          <p:cNvPr id="13" name="Image 12">
            <a:extLst>
              <a:ext uri="{FF2B5EF4-FFF2-40B4-BE49-F238E27FC236}">
                <a16:creationId xmlns:a16="http://schemas.microsoft.com/office/drawing/2014/main" id="{79CF6213-0F8A-4AC8-9A69-91127A5C58C1}"/>
              </a:ext>
            </a:extLst>
          </p:cNvPr>
          <p:cNvPicPr>
            <a:picLocks noChangeAspect="1"/>
          </p:cNvPicPr>
          <p:nvPr/>
        </p:nvPicPr>
        <p:blipFill>
          <a:blip r:embed="rId9">
            <a:duotone>
              <a:prstClr val="black"/>
              <a:srgbClr val="0070C0">
                <a:tint val="45000"/>
                <a:satMod val="400000"/>
              </a:srgbClr>
            </a:duotone>
          </a:blip>
          <a:stretch>
            <a:fillRect/>
          </a:stretch>
        </p:blipFill>
        <p:spPr>
          <a:xfrm rot="4848733">
            <a:off x="2309800" y="3054155"/>
            <a:ext cx="331726" cy="174369"/>
          </a:xfrm>
          <a:prstGeom prst="rect">
            <a:avLst/>
          </a:prstGeom>
        </p:spPr>
      </p:pic>
      <p:pic>
        <p:nvPicPr>
          <p:cNvPr id="14" name="Image 13">
            <a:extLst>
              <a:ext uri="{FF2B5EF4-FFF2-40B4-BE49-F238E27FC236}">
                <a16:creationId xmlns:a16="http://schemas.microsoft.com/office/drawing/2014/main" id="{9F66AED1-E166-4104-9D56-C9877CCCD43B}"/>
              </a:ext>
            </a:extLst>
          </p:cNvPr>
          <p:cNvPicPr>
            <a:picLocks noChangeAspect="1"/>
          </p:cNvPicPr>
          <p:nvPr/>
        </p:nvPicPr>
        <p:blipFill>
          <a:blip r:embed="rId9">
            <a:duotone>
              <a:prstClr val="black"/>
              <a:srgbClr val="0070C0">
                <a:tint val="45000"/>
                <a:satMod val="400000"/>
              </a:srgbClr>
            </a:duotone>
          </a:blip>
          <a:stretch>
            <a:fillRect/>
          </a:stretch>
        </p:blipFill>
        <p:spPr>
          <a:xfrm rot="5933499">
            <a:off x="2351144" y="3485508"/>
            <a:ext cx="331726" cy="174369"/>
          </a:xfrm>
          <a:prstGeom prst="rect">
            <a:avLst/>
          </a:prstGeom>
        </p:spPr>
      </p:pic>
      <p:pic>
        <p:nvPicPr>
          <p:cNvPr id="16" name="Image 15">
            <a:extLst>
              <a:ext uri="{FF2B5EF4-FFF2-40B4-BE49-F238E27FC236}">
                <a16:creationId xmlns:a16="http://schemas.microsoft.com/office/drawing/2014/main" id="{EF32B751-5D03-48D5-A6CA-EDD9C4F74F83}"/>
              </a:ext>
            </a:extLst>
          </p:cNvPr>
          <p:cNvPicPr>
            <a:picLocks noChangeAspect="1"/>
          </p:cNvPicPr>
          <p:nvPr/>
        </p:nvPicPr>
        <p:blipFill>
          <a:blip r:embed="rId9">
            <a:duotone>
              <a:prstClr val="black"/>
              <a:srgbClr val="0070C0">
                <a:tint val="45000"/>
                <a:satMod val="400000"/>
              </a:srgbClr>
            </a:duotone>
          </a:blip>
          <a:stretch>
            <a:fillRect/>
          </a:stretch>
        </p:blipFill>
        <p:spPr>
          <a:xfrm rot="4275499">
            <a:off x="2375223" y="3888894"/>
            <a:ext cx="331726" cy="174369"/>
          </a:xfrm>
          <a:prstGeom prst="rect">
            <a:avLst/>
          </a:prstGeom>
        </p:spPr>
      </p:pic>
      <p:pic>
        <p:nvPicPr>
          <p:cNvPr id="17" name="Image 16">
            <a:extLst>
              <a:ext uri="{FF2B5EF4-FFF2-40B4-BE49-F238E27FC236}">
                <a16:creationId xmlns:a16="http://schemas.microsoft.com/office/drawing/2014/main" id="{082326A0-CC68-41C6-8304-280C3ADA9817}"/>
              </a:ext>
            </a:extLst>
          </p:cNvPr>
          <p:cNvPicPr>
            <a:picLocks noChangeAspect="1"/>
          </p:cNvPicPr>
          <p:nvPr/>
        </p:nvPicPr>
        <p:blipFill>
          <a:blip r:embed="rId9">
            <a:duotone>
              <a:prstClr val="black"/>
              <a:srgbClr val="0070C0">
                <a:tint val="45000"/>
                <a:satMod val="400000"/>
              </a:srgbClr>
            </a:duotone>
          </a:blip>
          <a:stretch>
            <a:fillRect/>
          </a:stretch>
        </p:blipFill>
        <p:spPr>
          <a:xfrm rot="3597174">
            <a:off x="2550575" y="4259297"/>
            <a:ext cx="331726" cy="174369"/>
          </a:xfrm>
          <a:prstGeom prst="rect">
            <a:avLst/>
          </a:prstGeom>
        </p:spPr>
      </p:pic>
      <p:pic>
        <p:nvPicPr>
          <p:cNvPr id="18" name="Image 17">
            <a:extLst>
              <a:ext uri="{FF2B5EF4-FFF2-40B4-BE49-F238E27FC236}">
                <a16:creationId xmlns:a16="http://schemas.microsoft.com/office/drawing/2014/main" id="{6BBC9FEE-E37A-4D4C-9FFD-5730875B15F5}"/>
              </a:ext>
            </a:extLst>
          </p:cNvPr>
          <p:cNvPicPr>
            <a:picLocks noChangeAspect="1"/>
          </p:cNvPicPr>
          <p:nvPr/>
        </p:nvPicPr>
        <p:blipFill>
          <a:blip r:embed="rId9">
            <a:duotone>
              <a:prstClr val="black"/>
              <a:srgbClr val="0070C0">
                <a:tint val="45000"/>
                <a:satMod val="400000"/>
              </a:srgbClr>
            </a:duotone>
          </a:blip>
          <a:stretch>
            <a:fillRect/>
          </a:stretch>
        </p:blipFill>
        <p:spPr>
          <a:xfrm rot="4095494">
            <a:off x="3279018" y="5734585"/>
            <a:ext cx="331726" cy="174369"/>
          </a:xfrm>
          <a:prstGeom prst="rect">
            <a:avLst/>
          </a:prstGeom>
        </p:spPr>
      </p:pic>
      <p:pic>
        <p:nvPicPr>
          <p:cNvPr id="19" name="Image 18">
            <a:extLst>
              <a:ext uri="{FF2B5EF4-FFF2-40B4-BE49-F238E27FC236}">
                <a16:creationId xmlns:a16="http://schemas.microsoft.com/office/drawing/2014/main" id="{232BB6C4-D6A4-4422-9C8D-540C4696A5E6}"/>
              </a:ext>
            </a:extLst>
          </p:cNvPr>
          <p:cNvPicPr>
            <a:picLocks noChangeAspect="1"/>
          </p:cNvPicPr>
          <p:nvPr/>
        </p:nvPicPr>
        <p:blipFill>
          <a:blip r:embed="rId9">
            <a:duotone>
              <a:prstClr val="black"/>
              <a:srgbClr val="0070C0">
                <a:tint val="45000"/>
                <a:satMod val="400000"/>
              </a:srgbClr>
            </a:duotone>
          </a:blip>
          <a:stretch>
            <a:fillRect/>
          </a:stretch>
        </p:blipFill>
        <p:spPr>
          <a:xfrm rot="2387754">
            <a:off x="3506467" y="6060803"/>
            <a:ext cx="331726" cy="174369"/>
          </a:xfrm>
          <a:prstGeom prst="rect">
            <a:avLst/>
          </a:prstGeom>
        </p:spPr>
      </p:pic>
      <p:pic>
        <p:nvPicPr>
          <p:cNvPr id="20" name="Image 19">
            <a:extLst>
              <a:ext uri="{FF2B5EF4-FFF2-40B4-BE49-F238E27FC236}">
                <a16:creationId xmlns:a16="http://schemas.microsoft.com/office/drawing/2014/main" id="{991E45A8-DA7E-416C-983D-037610B9EE83}"/>
              </a:ext>
            </a:extLst>
          </p:cNvPr>
          <p:cNvPicPr>
            <a:picLocks noChangeAspect="1"/>
          </p:cNvPicPr>
          <p:nvPr/>
        </p:nvPicPr>
        <p:blipFill>
          <a:blip r:embed="rId9">
            <a:duotone>
              <a:prstClr val="black"/>
              <a:srgbClr val="0070C0">
                <a:tint val="45000"/>
                <a:satMod val="400000"/>
              </a:srgbClr>
            </a:duotone>
          </a:blip>
          <a:stretch>
            <a:fillRect/>
          </a:stretch>
        </p:blipFill>
        <p:spPr>
          <a:xfrm rot="924777">
            <a:off x="3872777" y="6247952"/>
            <a:ext cx="331726" cy="174369"/>
          </a:xfrm>
          <a:prstGeom prst="rect">
            <a:avLst/>
          </a:prstGeom>
        </p:spPr>
      </p:pic>
      <p:pic>
        <p:nvPicPr>
          <p:cNvPr id="21" name="Image 20">
            <a:extLst>
              <a:ext uri="{FF2B5EF4-FFF2-40B4-BE49-F238E27FC236}">
                <a16:creationId xmlns:a16="http://schemas.microsoft.com/office/drawing/2014/main" id="{7E0320CB-CEE8-4A92-96EF-A87AB8C5DD3C}"/>
              </a:ext>
            </a:extLst>
          </p:cNvPr>
          <p:cNvPicPr>
            <a:picLocks noChangeAspect="1"/>
          </p:cNvPicPr>
          <p:nvPr/>
        </p:nvPicPr>
        <p:blipFill>
          <a:blip r:embed="rId9">
            <a:duotone>
              <a:prstClr val="black"/>
              <a:srgbClr val="0070C0">
                <a:tint val="45000"/>
                <a:satMod val="400000"/>
              </a:srgbClr>
            </a:duotone>
          </a:blip>
          <a:stretch>
            <a:fillRect/>
          </a:stretch>
        </p:blipFill>
        <p:spPr>
          <a:xfrm rot="1613135">
            <a:off x="4284064" y="6376084"/>
            <a:ext cx="331726" cy="174369"/>
          </a:xfrm>
          <a:prstGeom prst="rect">
            <a:avLst/>
          </a:prstGeom>
        </p:spPr>
      </p:pic>
      <p:pic>
        <p:nvPicPr>
          <p:cNvPr id="22" name="Image 21">
            <a:extLst>
              <a:ext uri="{FF2B5EF4-FFF2-40B4-BE49-F238E27FC236}">
                <a16:creationId xmlns:a16="http://schemas.microsoft.com/office/drawing/2014/main" id="{336C72E4-6042-4FE8-A020-D57F03F1CA1B}"/>
              </a:ext>
            </a:extLst>
          </p:cNvPr>
          <p:cNvPicPr>
            <a:picLocks noChangeAspect="1"/>
          </p:cNvPicPr>
          <p:nvPr/>
        </p:nvPicPr>
        <p:blipFill>
          <a:blip r:embed="rId9">
            <a:duotone>
              <a:prstClr val="black"/>
              <a:srgbClr val="0070C0">
                <a:tint val="45000"/>
                <a:satMod val="400000"/>
              </a:srgbClr>
            </a:duotone>
          </a:blip>
          <a:stretch>
            <a:fillRect/>
          </a:stretch>
        </p:blipFill>
        <p:spPr>
          <a:xfrm rot="2682353">
            <a:off x="4650641" y="6605715"/>
            <a:ext cx="331726" cy="174369"/>
          </a:xfrm>
          <a:prstGeom prst="rect">
            <a:avLst/>
          </a:prstGeom>
        </p:spPr>
      </p:pic>
    </p:spTree>
    <p:extLst>
      <p:ext uri="{BB962C8B-B14F-4D97-AF65-F5344CB8AC3E}">
        <p14:creationId xmlns:p14="http://schemas.microsoft.com/office/powerpoint/2010/main" val="928643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7" name="Rectangle 16">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9" name="Group 18">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0" name="Oval 19">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re 1">
            <a:extLst>
              <a:ext uri="{FF2B5EF4-FFF2-40B4-BE49-F238E27FC236}">
                <a16:creationId xmlns:a16="http://schemas.microsoft.com/office/drawing/2014/main" id="{4F63A5FB-AF86-433C-ADAF-5B9DEF8A6EF8}"/>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lnSpc>
                <a:spcPct val="80000"/>
              </a:lnSpc>
            </a:pPr>
            <a:r>
              <a:rPr lang="en-US" sz="6000" dirty="0" err="1">
                <a:solidFill>
                  <a:srgbClr val="FFFFFF"/>
                </a:solidFill>
              </a:rPr>
              <a:t>Nouveautés</a:t>
            </a:r>
            <a:br>
              <a:rPr lang="en-US" sz="6000" dirty="0">
                <a:solidFill>
                  <a:srgbClr val="FFFFFF"/>
                </a:solidFill>
              </a:rPr>
            </a:br>
            <a:r>
              <a:rPr lang="en-US" sz="6000" dirty="0">
                <a:solidFill>
                  <a:srgbClr val="FFFFFF"/>
                </a:solidFill>
              </a:rPr>
              <a:t>&amp; </a:t>
            </a:r>
            <a:br>
              <a:rPr lang="en-US" sz="6000" dirty="0">
                <a:solidFill>
                  <a:srgbClr val="FFFFFF"/>
                </a:solidFill>
              </a:rPr>
            </a:br>
            <a:r>
              <a:rPr lang="en-US" sz="6000" dirty="0" err="1">
                <a:solidFill>
                  <a:srgbClr val="FFFFFF"/>
                </a:solidFill>
              </a:rPr>
              <a:t>infos</a:t>
            </a:r>
            <a:r>
              <a:rPr lang="en-US" sz="6000" dirty="0">
                <a:solidFill>
                  <a:srgbClr val="FFFFFF"/>
                </a:solidFill>
              </a:rPr>
              <a:t> </a:t>
            </a:r>
            <a:r>
              <a:rPr lang="en-US" sz="6000" dirty="0" err="1">
                <a:solidFill>
                  <a:srgbClr val="FFFFFF"/>
                </a:solidFill>
              </a:rPr>
              <a:t>utiles</a:t>
            </a:r>
            <a:endParaRPr lang="en-US" sz="6000" dirty="0">
              <a:solidFill>
                <a:srgbClr val="FFFFFF"/>
              </a:solidFill>
            </a:endParaRPr>
          </a:p>
        </p:txBody>
      </p:sp>
      <p:sp>
        <p:nvSpPr>
          <p:cNvPr id="23" name="Rectangle 22">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1266" name="Picture 2" descr="Icône Fichier, l'interface, symbole, de, de texte, papier, feuille Gratuit  de Miu Icons">
            <a:extLst>
              <a:ext uri="{FF2B5EF4-FFF2-40B4-BE49-F238E27FC236}">
                <a16:creationId xmlns:a16="http://schemas.microsoft.com/office/drawing/2014/main" id="{20A7134C-0140-428C-8EE5-50AFC45DC7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27077" y="4752087"/>
            <a:ext cx="1340214" cy="134021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cône Utilisation de carte, carte, le paiement Gratuit de iOS7 Minimal Icons">
            <a:extLst>
              <a:ext uri="{FF2B5EF4-FFF2-40B4-BE49-F238E27FC236}">
                <a16:creationId xmlns:a16="http://schemas.microsoft.com/office/drawing/2014/main" id="{D40C8ACB-3A07-472C-BE57-305B66FEBC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74942" y="2986638"/>
            <a:ext cx="1541463" cy="1541463"/>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Icône Short - Téléchargement gratuit en PNG et vecteurs">
            <a:extLst>
              <a:ext uri="{FF2B5EF4-FFF2-40B4-BE49-F238E27FC236}">
                <a16:creationId xmlns:a16="http://schemas.microsoft.com/office/drawing/2014/main" id="{1C28BCF3-17DC-4B2B-A685-846E849A08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88989" y="740425"/>
            <a:ext cx="1080903" cy="1080903"/>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cône Veste Gratuit de Clothing Icons Stroke">
            <a:extLst>
              <a:ext uri="{FF2B5EF4-FFF2-40B4-BE49-F238E27FC236}">
                <a16:creationId xmlns:a16="http://schemas.microsoft.com/office/drawing/2014/main" id="{1A37F956-ED1B-4FA1-AA65-11485EAC5C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68400" y="552033"/>
            <a:ext cx="1457685" cy="145768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cône T-shirt - Téléchargement gratuit en PNG et vecteurs">
            <a:extLst>
              <a:ext uri="{FF2B5EF4-FFF2-40B4-BE49-F238E27FC236}">
                <a16:creationId xmlns:a16="http://schemas.microsoft.com/office/drawing/2014/main" id="{3B16BE04-5ED9-4BA9-AAAF-6EED1153B0F4}"/>
              </a:ext>
            </a:extLst>
          </p:cNvPr>
          <p:cNvPicPr>
            <a:picLocks noChangeAspect="1" noChangeArrowheads="1"/>
          </p:cNvPicPr>
          <p:nvPr/>
        </p:nvPicPr>
        <p:blipFill>
          <a:blip r:embed="rId1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283863" y="1635073"/>
            <a:ext cx="1201271" cy="120127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94FC8D75-0D30-4A82-8AC2-84199E833920}"/>
              </a:ext>
            </a:extLst>
          </p:cNvPr>
          <p:cNvPicPr>
            <a:picLocks noChangeAspect="1"/>
          </p:cNvPicPr>
          <p:nvPr/>
        </p:nvPicPr>
        <p:blipFill>
          <a:blip r:embed="rId13">
            <a:duotone>
              <a:schemeClr val="accent2">
                <a:shade val="45000"/>
                <a:satMod val="135000"/>
              </a:schemeClr>
              <a:prstClr val="white"/>
            </a:duotone>
          </a:blip>
          <a:stretch>
            <a:fillRect/>
          </a:stretch>
        </p:blipFill>
        <p:spPr>
          <a:xfrm>
            <a:off x="10370728" y="5929260"/>
            <a:ext cx="1799980" cy="928739"/>
          </a:xfrm>
          <a:prstGeom prst="rect">
            <a:avLst/>
          </a:prstGeom>
        </p:spPr>
      </p:pic>
    </p:spTree>
    <p:extLst>
      <p:ext uri="{BB962C8B-B14F-4D97-AF65-F5344CB8AC3E}">
        <p14:creationId xmlns:p14="http://schemas.microsoft.com/office/powerpoint/2010/main" val="2667916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1" name="Rectangle 80">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Rectangle 82">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25845"/>
            <a:ext cx="12192000" cy="2610465"/>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a:extLst>
              <a:ext uri="{FF2B5EF4-FFF2-40B4-BE49-F238E27FC236}">
                <a16:creationId xmlns:a16="http://schemas.microsoft.com/office/drawing/2014/main" id="{D33767C0-25C1-4617-BE48-D35E061472FE}"/>
              </a:ext>
            </a:extLst>
          </p:cNvPr>
          <p:cNvSpPr>
            <a:spLocks noGrp="1"/>
          </p:cNvSpPr>
          <p:nvPr>
            <p:ph type="title"/>
          </p:nvPr>
        </p:nvSpPr>
        <p:spPr>
          <a:xfrm>
            <a:off x="1051559" y="4636301"/>
            <a:ext cx="10509069" cy="1472224"/>
          </a:xfrm>
        </p:spPr>
        <p:txBody>
          <a:bodyPr vert="horz" lIns="91440" tIns="45720" rIns="91440" bIns="45720" rtlCol="0" anchor="b">
            <a:normAutofit/>
          </a:bodyPr>
          <a:lstStyle/>
          <a:p>
            <a:pPr>
              <a:lnSpc>
                <a:spcPct val="80000"/>
              </a:lnSpc>
            </a:pPr>
            <a:r>
              <a:rPr lang="en-US" sz="5600" dirty="0">
                <a:solidFill>
                  <a:schemeClr val="tx1"/>
                </a:solidFill>
              </a:rPr>
              <a:t>Merci </a:t>
            </a:r>
            <a:br>
              <a:rPr lang="en-US" sz="5600" dirty="0">
                <a:solidFill>
                  <a:schemeClr val="tx1"/>
                </a:solidFill>
              </a:rPr>
            </a:br>
            <a:r>
              <a:rPr lang="en-US" sz="5600" dirty="0">
                <a:solidFill>
                  <a:schemeClr val="tx1"/>
                </a:solidFill>
              </a:rPr>
              <a:t>pour </a:t>
            </a:r>
            <a:r>
              <a:rPr lang="en-US" sz="5600" dirty="0" err="1">
                <a:solidFill>
                  <a:schemeClr val="tx1"/>
                </a:solidFill>
              </a:rPr>
              <a:t>votre</a:t>
            </a:r>
            <a:r>
              <a:rPr lang="en-US" sz="5600" dirty="0">
                <a:solidFill>
                  <a:schemeClr val="tx1"/>
                </a:solidFill>
              </a:rPr>
              <a:t> attention</a:t>
            </a:r>
          </a:p>
        </p:txBody>
      </p:sp>
      <p:pic>
        <p:nvPicPr>
          <p:cNvPr id="16386" name="Picture 2">
            <a:extLst>
              <a:ext uri="{FF2B5EF4-FFF2-40B4-BE49-F238E27FC236}">
                <a16:creationId xmlns:a16="http://schemas.microsoft.com/office/drawing/2014/main" id="{8CF8FECB-48A3-4CE6-B0E3-EB40B4C78C3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1929" b="22696"/>
          <a:stretch/>
        </p:blipFill>
        <p:spPr bwMode="auto">
          <a:xfrm>
            <a:off x="20" y="462111"/>
            <a:ext cx="12191980" cy="450652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2">
            <a:extLst>
              <a:ext uri="{FF2B5EF4-FFF2-40B4-BE49-F238E27FC236}">
                <a16:creationId xmlns:a16="http://schemas.microsoft.com/office/drawing/2014/main" id="{DB582D8C-4B9E-475A-9D81-4DD391F3E957}"/>
              </a:ext>
            </a:extLst>
          </p:cNvPr>
          <p:cNvCxnSpPr/>
          <p:nvPr/>
        </p:nvCxnSpPr>
        <p:spPr>
          <a:xfrm>
            <a:off x="8652224" y="986373"/>
            <a:ext cx="574158" cy="74089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92824F32-D1C7-4E26-BFFC-B6BCCD9DA73C}"/>
              </a:ext>
            </a:extLst>
          </p:cNvPr>
          <p:cNvCxnSpPr>
            <a:cxnSpLocks/>
          </p:cNvCxnSpPr>
          <p:nvPr/>
        </p:nvCxnSpPr>
        <p:spPr>
          <a:xfrm flipH="1">
            <a:off x="8687454" y="1064975"/>
            <a:ext cx="540452" cy="734005"/>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6714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0" name="Oval 79">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81" name="Oval 80">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3" name="Rectangle 82">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AB166DF5-00AD-4B63-97B8-6A4D3B12DA3A}"/>
              </a:ext>
            </a:extLst>
          </p:cNvPr>
          <p:cNvSpPr txBox="1">
            <a:spLocks/>
          </p:cNvSpPr>
          <p:nvPr/>
        </p:nvSpPr>
        <p:spPr>
          <a:xfrm>
            <a:off x="482600" y="2856379"/>
            <a:ext cx="5191759" cy="31704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80000"/>
              </a:lnSpc>
              <a:spcAft>
                <a:spcPts val="600"/>
              </a:spcAft>
            </a:pPr>
            <a:r>
              <a:rPr lang="en-US" sz="7200" dirty="0" err="1">
                <a:blipFill dpi="0" rotWithShape="1">
                  <a:blip r:embed="rId4"/>
                  <a:srcRect/>
                  <a:tile tx="6350" ty="-127000" sx="65000" sy="64000" flip="none" algn="tl"/>
                </a:blipFill>
              </a:rPr>
              <a:t>Présentation</a:t>
            </a:r>
            <a:r>
              <a:rPr lang="en-US" sz="7200" dirty="0">
                <a:blipFill dpi="0" rotWithShape="1">
                  <a:blip r:embed="rId4"/>
                  <a:srcRect/>
                  <a:tile tx="6350" ty="-127000" sx="65000" sy="64000" flip="none" algn="tl"/>
                </a:blipFill>
              </a:rPr>
              <a:t> de la </a:t>
            </a:r>
            <a:r>
              <a:rPr lang="en-US" sz="7200" dirty="0" err="1">
                <a:blipFill dpi="0" rotWithShape="1">
                  <a:blip r:embed="rId4"/>
                  <a:srcRect/>
                  <a:tile tx="6350" ty="-127000" sx="65000" sy="64000" flip="none" algn="tl"/>
                </a:blipFill>
              </a:rPr>
              <a:t>maîtrise</a:t>
            </a:r>
            <a:endParaRPr lang="en-US" sz="7200" dirty="0">
              <a:blipFill dpi="0" rotWithShape="1">
                <a:blip r:embed="rId4"/>
                <a:srcRect/>
                <a:tile tx="6350" ty="-127000" sx="65000" sy="64000" flip="none" algn="tl"/>
              </a:blipFill>
            </a:endParaRPr>
          </a:p>
        </p:txBody>
      </p:sp>
      <p:sp>
        <p:nvSpPr>
          <p:cNvPr id="85" name="Rectangle 84">
            <a:extLst>
              <a:ext uri="{FF2B5EF4-FFF2-40B4-BE49-F238E27FC236}">
                <a16:creationId xmlns:a16="http://schemas.microsoft.com/office/drawing/2014/main" id="{34DBF680-FBD0-4394-A076-AD549E2DB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2631257"/>
            <a:ext cx="4846320" cy="5486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2052" name="Picture 4">
            <a:extLst>
              <a:ext uri="{FF2B5EF4-FFF2-40B4-BE49-F238E27FC236}">
                <a16:creationId xmlns:a16="http://schemas.microsoft.com/office/drawing/2014/main" id="{738EF278-911A-46B4-81CD-C4310D1A19A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108" r="25225"/>
          <a:stretch/>
        </p:blipFill>
        <p:spPr bwMode="auto">
          <a:xfrm>
            <a:off x="5913124"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sp>
        <p:nvSpPr>
          <p:cNvPr id="87" name="Freeform: Shape 86">
            <a:extLst>
              <a:ext uri="{FF2B5EF4-FFF2-40B4-BE49-F238E27FC236}">
                <a16:creationId xmlns:a16="http://schemas.microsoft.com/office/drawing/2014/main" id="{025516A9-A197-45C0-A7C3-D8D04C443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e 5">
            <a:extLst>
              <a:ext uri="{FF2B5EF4-FFF2-40B4-BE49-F238E27FC236}">
                <a16:creationId xmlns:a16="http://schemas.microsoft.com/office/drawing/2014/main" id="{6EB4C4FA-C89E-414C-8F68-A5509D833929}"/>
              </a:ext>
            </a:extLst>
          </p:cNvPr>
          <p:cNvGrpSpPr/>
          <p:nvPr/>
        </p:nvGrpSpPr>
        <p:grpSpPr>
          <a:xfrm rot="14584323">
            <a:off x="519355" y="881794"/>
            <a:ext cx="2154523" cy="1651258"/>
            <a:chOff x="7813225" y="4032870"/>
            <a:chExt cx="2154523" cy="1651258"/>
          </a:xfrm>
        </p:grpSpPr>
        <p:pic>
          <p:nvPicPr>
            <p:cNvPr id="2" name="Image 1">
              <a:extLst>
                <a:ext uri="{FF2B5EF4-FFF2-40B4-BE49-F238E27FC236}">
                  <a16:creationId xmlns:a16="http://schemas.microsoft.com/office/drawing/2014/main" id="{2BA71329-4041-4143-9FF1-588C759080E5}"/>
                </a:ext>
              </a:extLst>
            </p:cNvPr>
            <p:cNvPicPr>
              <a:picLocks noChangeAspect="1"/>
            </p:cNvPicPr>
            <p:nvPr/>
          </p:nvPicPr>
          <p:blipFill>
            <a:blip r:embed="rId8">
              <a:duotone>
                <a:schemeClr val="accent2">
                  <a:shade val="45000"/>
                  <a:satMod val="135000"/>
                </a:schemeClr>
                <a:prstClr val="white"/>
              </a:duotone>
            </a:blip>
            <a:stretch>
              <a:fillRect/>
            </a:stretch>
          </p:blipFill>
          <p:spPr>
            <a:xfrm rot="20246070">
              <a:off x="8522740" y="5199199"/>
              <a:ext cx="584018" cy="306984"/>
            </a:xfrm>
            <a:prstGeom prst="rect">
              <a:avLst/>
            </a:prstGeom>
          </p:spPr>
        </p:pic>
        <p:pic>
          <p:nvPicPr>
            <p:cNvPr id="3" name="Image 2">
              <a:extLst>
                <a:ext uri="{FF2B5EF4-FFF2-40B4-BE49-F238E27FC236}">
                  <a16:creationId xmlns:a16="http://schemas.microsoft.com/office/drawing/2014/main" id="{DD219B15-4D23-41CD-B252-05EAF51F3B8B}"/>
                </a:ext>
              </a:extLst>
            </p:cNvPr>
            <p:cNvPicPr>
              <a:picLocks noChangeAspect="1"/>
            </p:cNvPicPr>
            <p:nvPr/>
          </p:nvPicPr>
          <p:blipFill>
            <a:blip r:embed="rId8">
              <a:duotone>
                <a:schemeClr val="accent2">
                  <a:shade val="45000"/>
                  <a:satMod val="135000"/>
                </a:schemeClr>
                <a:prstClr val="white"/>
              </a:duotone>
            </a:blip>
            <a:stretch>
              <a:fillRect/>
            </a:stretch>
          </p:blipFill>
          <p:spPr>
            <a:xfrm rot="18117389">
              <a:off x="9522247" y="4171387"/>
              <a:ext cx="584018" cy="306984"/>
            </a:xfrm>
            <a:prstGeom prst="rect">
              <a:avLst/>
            </a:prstGeom>
          </p:spPr>
        </p:pic>
        <p:pic>
          <p:nvPicPr>
            <p:cNvPr id="4" name="Image 3">
              <a:extLst>
                <a:ext uri="{FF2B5EF4-FFF2-40B4-BE49-F238E27FC236}">
                  <a16:creationId xmlns:a16="http://schemas.microsoft.com/office/drawing/2014/main" id="{65CA42D1-3807-4DA2-B03E-240DE36B3251}"/>
                </a:ext>
              </a:extLst>
            </p:cNvPr>
            <p:cNvPicPr>
              <a:picLocks noChangeAspect="1"/>
            </p:cNvPicPr>
            <p:nvPr/>
          </p:nvPicPr>
          <p:blipFill>
            <a:blip r:embed="rId8">
              <a:duotone>
                <a:schemeClr val="accent2">
                  <a:shade val="45000"/>
                  <a:satMod val="135000"/>
                </a:schemeClr>
                <a:prstClr val="white"/>
              </a:duotone>
            </a:blip>
            <a:stretch>
              <a:fillRect/>
            </a:stretch>
          </p:blipFill>
          <p:spPr>
            <a:xfrm rot="18673450">
              <a:off x="9065374" y="4787970"/>
              <a:ext cx="584018" cy="306984"/>
            </a:xfrm>
            <a:prstGeom prst="rect">
              <a:avLst/>
            </a:prstGeom>
          </p:spPr>
        </p:pic>
        <p:pic>
          <p:nvPicPr>
            <p:cNvPr id="5" name="Image 4">
              <a:extLst>
                <a:ext uri="{FF2B5EF4-FFF2-40B4-BE49-F238E27FC236}">
                  <a16:creationId xmlns:a16="http://schemas.microsoft.com/office/drawing/2014/main" id="{7F1DE0D4-E8D3-4351-8943-089C7A593A2D}"/>
                </a:ext>
              </a:extLst>
            </p:cNvPr>
            <p:cNvPicPr>
              <a:picLocks noChangeAspect="1"/>
            </p:cNvPicPr>
            <p:nvPr/>
          </p:nvPicPr>
          <p:blipFill>
            <a:blip r:embed="rId8">
              <a:duotone>
                <a:schemeClr val="accent2">
                  <a:shade val="45000"/>
                  <a:satMod val="135000"/>
                </a:schemeClr>
                <a:prstClr val="white"/>
              </a:duotone>
            </a:blip>
            <a:stretch>
              <a:fillRect/>
            </a:stretch>
          </p:blipFill>
          <p:spPr>
            <a:xfrm rot="21424585">
              <a:off x="7813225" y="5377144"/>
              <a:ext cx="584018" cy="306984"/>
            </a:xfrm>
            <a:prstGeom prst="rect">
              <a:avLst/>
            </a:prstGeom>
          </p:spPr>
        </p:pic>
      </p:grpSp>
      <p:grpSp>
        <p:nvGrpSpPr>
          <p:cNvPr id="30" name="Groupe 29">
            <a:extLst>
              <a:ext uri="{FF2B5EF4-FFF2-40B4-BE49-F238E27FC236}">
                <a16:creationId xmlns:a16="http://schemas.microsoft.com/office/drawing/2014/main" id="{197F1E0B-8A76-48DB-B9EA-F709A2E4900D}"/>
              </a:ext>
            </a:extLst>
          </p:cNvPr>
          <p:cNvGrpSpPr/>
          <p:nvPr/>
        </p:nvGrpSpPr>
        <p:grpSpPr>
          <a:xfrm rot="4007228">
            <a:off x="3503801" y="3740581"/>
            <a:ext cx="2154523" cy="1651258"/>
            <a:chOff x="7813225" y="4032870"/>
            <a:chExt cx="2154523" cy="1651258"/>
          </a:xfrm>
        </p:grpSpPr>
        <p:pic>
          <p:nvPicPr>
            <p:cNvPr id="31" name="Image 30">
              <a:extLst>
                <a:ext uri="{FF2B5EF4-FFF2-40B4-BE49-F238E27FC236}">
                  <a16:creationId xmlns:a16="http://schemas.microsoft.com/office/drawing/2014/main" id="{E3608E15-E116-4603-9BD9-CDB7F76B216D}"/>
                </a:ext>
              </a:extLst>
            </p:cNvPr>
            <p:cNvPicPr>
              <a:picLocks noChangeAspect="1"/>
            </p:cNvPicPr>
            <p:nvPr/>
          </p:nvPicPr>
          <p:blipFill>
            <a:blip r:embed="rId8">
              <a:duotone>
                <a:schemeClr val="accent2">
                  <a:shade val="45000"/>
                  <a:satMod val="135000"/>
                </a:schemeClr>
                <a:prstClr val="white"/>
              </a:duotone>
            </a:blip>
            <a:stretch>
              <a:fillRect/>
            </a:stretch>
          </p:blipFill>
          <p:spPr>
            <a:xfrm rot="20246070">
              <a:off x="8522740" y="5199199"/>
              <a:ext cx="584018" cy="306984"/>
            </a:xfrm>
            <a:prstGeom prst="rect">
              <a:avLst/>
            </a:prstGeom>
          </p:spPr>
        </p:pic>
        <p:pic>
          <p:nvPicPr>
            <p:cNvPr id="32" name="Image 31">
              <a:extLst>
                <a:ext uri="{FF2B5EF4-FFF2-40B4-BE49-F238E27FC236}">
                  <a16:creationId xmlns:a16="http://schemas.microsoft.com/office/drawing/2014/main" id="{5145F461-3852-473B-BA33-AE67D288C356}"/>
                </a:ext>
              </a:extLst>
            </p:cNvPr>
            <p:cNvPicPr>
              <a:picLocks noChangeAspect="1"/>
            </p:cNvPicPr>
            <p:nvPr/>
          </p:nvPicPr>
          <p:blipFill>
            <a:blip r:embed="rId8">
              <a:duotone>
                <a:schemeClr val="accent2">
                  <a:shade val="45000"/>
                  <a:satMod val="135000"/>
                </a:schemeClr>
                <a:prstClr val="white"/>
              </a:duotone>
            </a:blip>
            <a:stretch>
              <a:fillRect/>
            </a:stretch>
          </p:blipFill>
          <p:spPr>
            <a:xfrm rot="18117389">
              <a:off x="9522247" y="4171387"/>
              <a:ext cx="584018" cy="306984"/>
            </a:xfrm>
            <a:prstGeom prst="rect">
              <a:avLst/>
            </a:prstGeom>
          </p:spPr>
        </p:pic>
        <p:pic>
          <p:nvPicPr>
            <p:cNvPr id="33" name="Image 32">
              <a:extLst>
                <a:ext uri="{FF2B5EF4-FFF2-40B4-BE49-F238E27FC236}">
                  <a16:creationId xmlns:a16="http://schemas.microsoft.com/office/drawing/2014/main" id="{1162B24C-494F-49F0-A217-F2F7270FC1B1}"/>
                </a:ext>
              </a:extLst>
            </p:cNvPr>
            <p:cNvPicPr>
              <a:picLocks noChangeAspect="1"/>
            </p:cNvPicPr>
            <p:nvPr/>
          </p:nvPicPr>
          <p:blipFill>
            <a:blip r:embed="rId8">
              <a:duotone>
                <a:schemeClr val="accent2">
                  <a:shade val="45000"/>
                  <a:satMod val="135000"/>
                </a:schemeClr>
                <a:prstClr val="white"/>
              </a:duotone>
            </a:blip>
            <a:stretch>
              <a:fillRect/>
            </a:stretch>
          </p:blipFill>
          <p:spPr>
            <a:xfrm rot="18673450">
              <a:off x="9065374" y="4787970"/>
              <a:ext cx="584018" cy="306984"/>
            </a:xfrm>
            <a:prstGeom prst="rect">
              <a:avLst/>
            </a:prstGeom>
          </p:spPr>
        </p:pic>
        <p:pic>
          <p:nvPicPr>
            <p:cNvPr id="34" name="Image 33">
              <a:extLst>
                <a:ext uri="{FF2B5EF4-FFF2-40B4-BE49-F238E27FC236}">
                  <a16:creationId xmlns:a16="http://schemas.microsoft.com/office/drawing/2014/main" id="{A2A72BAA-2AE2-40A1-8E67-F5BD70053E54}"/>
                </a:ext>
              </a:extLst>
            </p:cNvPr>
            <p:cNvPicPr>
              <a:picLocks noChangeAspect="1"/>
            </p:cNvPicPr>
            <p:nvPr/>
          </p:nvPicPr>
          <p:blipFill>
            <a:blip r:embed="rId8">
              <a:duotone>
                <a:schemeClr val="accent2">
                  <a:shade val="45000"/>
                  <a:satMod val="135000"/>
                </a:schemeClr>
                <a:prstClr val="white"/>
              </a:duotone>
            </a:blip>
            <a:stretch>
              <a:fillRect/>
            </a:stretch>
          </p:blipFill>
          <p:spPr>
            <a:xfrm rot="21424585">
              <a:off x="7813225" y="5377144"/>
              <a:ext cx="584018" cy="306984"/>
            </a:xfrm>
            <a:prstGeom prst="rect">
              <a:avLst/>
            </a:prstGeom>
          </p:spPr>
        </p:pic>
      </p:grpSp>
      <p:pic>
        <p:nvPicPr>
          <p:cNvPr id="36" name="Image 35">
            <a:extLst>
              <a:ext uri="{FF2B5EF4-FFF2-40B4-BE49-F238E27FC236}">
                <a16:creationId xmlns:a16="http://schemas.microsoft.com/office/drawing/2014/main" id="{DC48FA05-9DD9-45CD-BCB4-833513CA2316}"/>
              </a:ext>
            </a:extLst>
          </p:cNvPr>
          <p:cNvPicPr>
            <a:picLocks noChangeAspect="1"/>
          </p:cNvPicPr>
          <p:nvPr/>
        </p:nvPicPr>
        <p:blipFill>
          <a:blip r:embed="rId8">
            <a:duotone>
              <a:schemeClr val="accent2">
                <a:shade val="45000"/>
                <a:satMod val="135000"/>
              </a:schemeClr>
              <a:prstClr val="white"/>
            </a:duotone>
          </a:blip>
          <a:stretch>
            <a:fillRect/>
          </a:stretch>
        </p:blipFill>
        <p:spPr>
          <a:xfrm rot="11786094">
            <a:off x="5889793" y="5228179"/>
            <a:ext cx="584018" cy="306984"/>
          </a:xfrm>
          <a:prstGeom prst="rect">
            <a:avLst/>
          </a:prstGeom>
        </p:spPr>
      </p:pic>
      <p:pic>
        <p:nvPicPr>
          <p:cNvPr id="37" name="Image 36">
            <a:extLst>
              <a:ext uri="{FF2B5EF4-FFF2-40B4-BE49-F238E27FC236}">
                <a16:creationId xmlns:a16="http://schemas.microsoft.com/office/drawing/2014/main" id="{92213717-D84E-4470-8846-12D8E88EDF13}"/>
              </a:ext>
            </a:extLst>
          </p:cNvPr>
          <p:cNvPicPr>
            <a:picLocks noChangeAspect="1"/>
          </p:cNvPicPr>
          <p:nvPr/>
        </p:nvPicPr>
        <p:blipFill>
          <a:blip r:embed="rId8">
            <a:duotone>
              <a:schemeClr val="accent2">
                <a:shade val="45000"/>
                <a:satMod val="135000"/>
              </a:schemeClr>
              <a:prstClr val="white"/>
            </a:duotone>
          </a:blip>
          <a:stretch>
            <a:fillRect/>
          </a:stretch>
        </p:blipFill>
        <p:spPr>
          <a:xfrm rot="10456289">
            <a:off x="6680684" y="5236167"/>
            <a:ext cx="584018" cy="306984"/>
          </a:xfrm>
          <a:prstGeom prst="rect">
            <a:avLst/>
          </a:prstGeom>
        </p:spPr>
      </p:pic>
    </p:spTree>
    <p:extLst>
      <p:ext uri="{BB962C8B-B14F-4D97-AF65-F5344CB8AC3E}">
        <p14:creationId xmlns:p14="http://schemas.microsoft.com/office/powerpoint/2010/main" val="972829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5A173E-4F0A-4158-8C8D-F6221CF495B7}"/>
              </a:ext>
            </a:extLst>
          </p:cNvPr>
          <p:cNvSpPr>
            <a:spLocks noGrp="1"/>
          </p:cNvSpPr>
          <p:nvPr>
            <p:ph type="title"/>
          </p:nvPr>
        </p:nvSpPr>
        <p:spPr/>
        <p:txBody>
          <a:bodyPr/>
          <a:lstStyle/>
          <a:p>
            <a:r>
              <a:rPr lang="fr-FR" sz="8000" dirty="0"/>
              <a:t>M</a:t>
            </a:r>
            <a:r>
              <a:rPr lang="fr-FR" sz="6000" dirty="0"/>
              <a:t>ike</a:t>
            </a:r>
            <a:endParaRPr lang="fr-FR" dirty="0"/>
          </a:p>
        </p:txBody>
      </p:sp>
      <p:sp>
        <p:nvSpPr>
          <p:cNvPr id="4" name="Espace réservé du texte 3">
            <a:extLst>
              <a:ext uri="{FF2B5EF4-FFF2-40B4-BE49-F238E27FC236}">
                <a16:creationId xmlns:a16="http://schemas.microsoft.com/office/drawing/2014/main" id="{042D4E88-61E8-46F5-ADBD-A11CB6748782}"/>
              </a:ext>
            </a:extLst>
          </p:cNvPr>
          <p:cNvSpPr>
            <a:spLocks noGrp="1"/>
          </p:cNvSpPr>
          <p:nvPr>
            <p:ph type="body" sz="half" idx="2"/>
          </p:nvPr>
        </p:nvSpPr>
        <p:spPr>
          <a:xfrm>
            <a:off x="8549640" y="2423160"/>
            <a:ext cx="3337560" cy="1005688"/>
          </a:xfrm>
        </p:spPr>
        <p:txBody>
          <a:bodyPr>
            <a:normAutofit/>
          </a:bodyPr>
          <a:lstStyle/>
          <a:p>
            <a:r>
              <a:rPr lang="fr-FR" sz="2400" dirty="0"/>
              <a:t>Responsable Péda </a:t>
            </a:r>
            <a:br>
              <a:rPr lang="fr-FR" sz="2400" dirty="0"/>
            </a:br>
            <a:r>
              <a:rPr lang="fr-FR" sz="2400" dirty="0"/>
              <a:t>&amp; Intendance </a:t>
            </a:r>
          </a:p>
        </p:txBody>
      </p:sp>
      <p:pic>
        <p:nvPicPr>
          <p:cNvPr id="6" name="Image 5">
            <a:extLst>
              <a:ext uri="{FF2B5EF4-FFF2-40B4-BE49-F238E27FC236}">
                <a16:creationId xmlns:a16="http://schemas.microsoft.com/office/drawing/2014/main" id="{6B76CED8-3835-4969-9976-3D6973C6A0D9}"/>
              </a:ext>
            </a:extLst>
          </p:cNvPr>
          <p:cNvPicPr>
            <a:picLocks noChangeAspect="1"/>
          </p:cNvPicPr>
          <p:nvPr/>
        </p:nvPicPr>
        <p:blipFill>
          <a:blip r:embed="rId2">
            <a:duotone>
              <a:schemeClr val="accent2">
                <a:shade val="45000"/>
                <a:satMod val="135000"/>
              </a:schemeClr>
              <a:prstClr val="white"/>
            </a:duotone>
          </a:blip>
          <a:stretch>
            <a:fillRect/>
          </a:stretch>
        </p:blipFill>
        <p:spPr>
          <a:xfrm>
            <a:off x="9441180" y="5963234"/>
            <a:ext cx="1949114" cy="1005688"/>
          </a:xfrm>
          <a:prstGeom prst="rect">
            <a:avLst/>
          </a:prstGeom>
        </p:spPr>
      </p:pic>
      <p:pic>
        <p:nvPicPr>
          <p:cNvPr id="12292" name="Picture 4">
            <a:extLst>
              <a:ext uri="{FF2B5EF4-FFF2-40B4-BE49-F238E27FC236}">
                <a16:creationId xmlns:a16="http://schemas.microsoft.com/office/drawing/2014/main" id="{093FFF70-F2D7-4C30-8E23-0FBAA5A72E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098"/>
          <a:stretch/>
        </p:blipFill>
        <p:spPr bwMode="auto">
          <a:xfrm>
            <a:off x="0" y="0"/>
            <a:ext cx="8318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89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D9955A-B632-47EE-BF19-1300D61EE1A9}"/>
              </a:ext>
            </a:extLst>
          </p:cNvPr>
          <p:cNvSpPr>
            <a:spLocks noGrp="1"/>
          </p:cNvSpPr>
          <p:nvPr>
            <p:ph type="title"/>
          </p:nvPr>
        </p:nvSpPr>
        <p:spPr/>
        <p:txBody>
          <a:bodyPr>
            <a:normAutofit/>
          </a:bodyPr>
          <a:lstStyle/>
          <a:p>
            <a:r>
              <a:rPr lang="fr-FR" sz="8000" dirty="0"/>
              <a:t>N</a:t>
            </a:r>
            <a:r>
              <a:rPr lang="fr-FR" sz="6000" dirty="0"/>
              <a:t>ath</a:t>
            </a:r>
            <a:r>
              <a:rPr lang="fr-FR" sz="7200" dirty="0"/>
              <a:t>’</a:t>
            </a:r>
            <a:endParaRPr lang="fr-FR" sz="4400" dirty="0"/>
          </a:p>
        </p:txBody>
      </p:sp>
      <p:sp>
        <p:nvSpPr>
          <p:cNvPr id="4" name="Espace réservé du texte 3">
            <a:extLst>
              <a:ext uri="{FF2B5EF4-FFF2-40B4-BE49-F238E27FC236}">
                <a16:creationId xmlns:a16="http://schemas.microsoft.com/office/drawing/2014/main" id="{B746019E-22F5-4EBB-8F75-340A6C1AB3CF}"/>
              </a:ext>
            </a:extLst>
          </p:cNvPr>
          <p:cNvSpPr>
            <a:spLocks noGrp="1"/>
          </p:cNvSpPr>
          <p:nvPr>
            <p:ph type="body" sz="half" idx="2"/>
          </p:nvPr>
        </p:nvSpPr>
        <p:spPr/>
        <p:txBody>
          <a:bodyPr>
            <a:normAutofit/>
          </a:bodyPr>
          <a:lstStyle/>
          <a:p>
            <a:r>
              <a:rPr lang="fr-FR" sz="2400" dirty="0"/>
              <a:t>Responsable </a:t>
            </a:r>
            <a:r>
              <a:rPr lang="fr-FR" sz="2400" dirty="0" err="1"/>
              <a:t>Comm</a:t>
            </a:r>
            <a:r>
              <a:rPr lang="fr-FR" sz="2400" dirty="0"/>
              <a:t>’ </a:t>
            </a:r>
            <a:br>
              <a:rPr lang="fr-FR" sz="2400" dirty="0"/>
            </a:br>
            <a:r>
              <a:rPr lang="fr-FR" sz="2400" dirty="0"/>
              <a:t>&amp; Spirituel </a:t>
            </a:r>
          </a:p>
        </p:txBody>
      </p:sp>
      <p:pic>
        <p:nvPicPr>
          <p:cNvPr id="6" name="Image 5">
            <a:extLst>
              <a:ext uri="{FF2B5EF4-FFF2-40B4-BE49-F238E27FC236}">
                <a16:creationId xmlns:a16="http://schemas.microsoft.com/office/drawing/2014/main" id="{DE9183E3-2906-429A-8595-E8EE4BC1D10E}"/>
              </a:ext>
            </a:extLst>
          </p:cNvPr>
          <p:cNvPicPr>
            <a:picLocks noChangeAspect="1"/>
          </p:cNvPicPr>
          <p:nvPr/>
        </p:nvPicPr>
        <p:blipFill>
          <a:blip r:embed="rId2">
            <a:duotone>
              <a:schemeClr val="accent2">
                <a:shade val="45000"/>
                <a:satMod val="135000"/>
              </a:schemeClr>
              <a:prstClr val="white"/>
            </a:duotone>
          </a:blip>
          <a:stretch>
            <a:fillRect/>
          </a:stretch>
        </p:blipFill>
        <p:spPr>
          <a:xfrm>
            <a:off x="9441180" y="5963234"/>
            <a:ext cx="1949114" cy="1005688"/>
          </a:xfrm>
          <a:prstGeom prst="rect">
            <a:avLst/>
          </a:prstGeom>
        </p:spPr>
      </p:pic>
      <p:pic>
        <p:nvPicPr>
          <p:cNvPr id="19458" name="Picture 2">
            <a:extLst>
              <a:ext uri="{FF2B5EF4-FFF2-40B4-BE49-F238E27FC236}">
                <a16:creationId xmlns:a16="http://schemas.microsoft.com/office/drawing/2014/main" id="{92BA00FB-B978-4D08-A920-11D945A065AD}"/>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4577" r="457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450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5A173E-4F0A-4158-8C8D-F6221CF495B7}"/>
              </a:ext>
            </a:extLst>
          </p:cNvPr>
          <p:cNvSpPr>
            <a:spLocks noGrp="1"/>
          </p:cNvSpPr>
          <p:nvPr>
            <p:ph type="title"/>
          </p:nvPr>
        </p:nvSpPr>
        <p:spPr/>
        <p:txBody>
          <a:bodyPr>
            <a:normAutofit/>
          </a:bodyPr>
          <a:lstStyle/>
          <a:p>
            <a:r>
              <a:rPr lang="fr-FR" sz="8800" dirty="0"/>
              <a:t>C</a:t>
            </a:r>
            <a:r>
              <a:rPr lang="fr-FR" sz="6000" dirty="0"/>
              <a:t>oco</a:t>
            </a:r>
            <a:endParaRPr lang="fr-FR" sz="4400" dirty="0"/>
          </a:p>
        </p:txBody>
      </p:sp>
      <p:sp>
        <p:nvSpPr>
          <p:cNvPr id="4" name="Espace réservé du texte 3">
            <a:extLst>
              <a:ext uri="{FF2B5EF4-FFF2-40B4-BE49-F238E27FC236}">
                <a16:creationId xmlns:a16="http://schemas.microsoft.com/office/drawing/2014/main" id="{042D4E88-61E8-46F5-ADBD-A11CB6748782}"/>
              </a:ext>
            </a:extLst>
          </p:cNvPr>
          <p:cNvSpPr>
            <a:spLocks noGrp="1"/>
          </p:cNvSpPr>
          <p:nvPr>
            <p:ph type="body" sz="half" idx="2"/>
          </p:nvPr>
        </p:nvSpPr>
        <p:spPr/>
        <p:txBody>
          <a:bodyPr>
            <a:normAutofit/>
          </a:bodyPr>
          <a:lstStyle/>
          <a:p>
            <a:r>
              <a:rPr lang="fr-FR" sz="2400" dirty="0"/>
              <a:t>Responsable d’Unité &amp; Matériel</a:t>
            </a:r>
          </a:p>
        </p:txBody>
      </p:sp>
      <p:pic>
        <p:nvPicPr>
          <p:cNvPr id="6" name="Image 5">
            <a:extLst>
              <a:ext uri="{FF2B5EF4-FFF2-40B4-BE49-F238E27FC236}">
                <a16:creationId xmlns:a16="http://schemas.microsoft.com/office/drawing/2014/main" id="{FB4876D7-9A02-4FC7-989D-B7A25B210BB0}"/>
              </a:ext>
            </a:extLst>
          </p:cNvPr>
          <p:cNvPicPr>
            <a:picLocks noChangeAspect="1"/>
          </p:cNvPicPr>
          <p:nvPr/>
        </p:nvPicPr>
        <p:blipFill>
          <a:blip r:embed="rId2">
            <a:duotone>
              <a:schemeClr val="accent2">
                <a:shade val="45000"/>
                <a:satMod val="135000"/>
              </a:schemeClr>
              <a:prstClr val="white"/>
            </a:duotone>
          </a:blip>
          <a:stretch>
            <a:fillRect/>
          </a:stretch>
        </p:blipFill>
        <p:spPr>
          <a:xfrm>
            <a:off x="9441180" y="5963234"/>
            <a:ext cx="1949114" cy="1005688"/>
          </a:xfrm>
          <a:prstGeom prst="rect">
            <a:avLst/>
          </a:prstGeom>
        </p:spPr>
      </p:pic>
      <p:pic>
        <p:nvPicPr>
          <p:cNvPr id="3" name="Picture 2">
            <a:extLst>
              <a:ext uri="{FF2B5EF4-FFF2-40B4-BE49-F238E27FC236}">
                <a16:creationId xmlns:a16="http://schemas.microsoft.com/office/drawing/2014/main" id="{F14BDC0A-2FB7-400C-A57D-35EFEB5B71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15" r="6045"/>
          <a:stretch/>
        </p:blipFill>
        <p:spPr bwMode="auto">
          <a:xfrm>
            <a:off x="0" y="0"/>
            <a:ext cx="8318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92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D9955A-B632-47EE-BF19-1300D61EE1A9}"/>
              </a:ext>
            </a:extLst>
          </p:cNvPr>
          <p:cNvSpPr>
            <a:spLocks noGrp="1"/>
          </p:cNvSpPr>
          <p:nvPr>
            <p:ph type="title"/>
          </p:nvPr>
        </p:nvSpPr>
        <p:spPr/>
        <p:txBody>
          <a:bodyPr>
            <a:normAutofit/>
          </a:bodyPr>
          <a:lstStyle/>
          <a:p>
            <a:r>
              <a:rPr lang="fr-FR" sz="8000" dirty="0"/>
              <a:t>A</a:t>
            </a:r>
            <a:r>
              <a:rPr lang="fr-FR" sz="6000" dirty="0"/>
              <a:t>gathe</a:t>
            </a:r>
          </a:p>
        </p:txBody>
      </p:sp>
      <p:sp>
        <p:nvSpPr>
          <p:cNvPr id="4" name="Espace réservé du texte 3">
            <a:extLst>
              <a:ext uri="{FF2B5EF4-FFF2-40B4-BE49-F238E27FC236}">
                <a16:creationId xmlns:a16="http://schemas.microsoft.com/office/drawing/2014/main" id="{B746019E-22F5-4EBB-8F75-340A6C1AB3CF}"/>
              </a:ext>
            </a:extLst>
          </p:cNvPr>
          <p:cNvSpPr>
            <a:spLocks noGrp="1"/>
          </p:cNvSpPr>
          <p:nvPr>
            <p:ph type="body" sz="half" idx="2"/>
          </p:nvPr>
        </p:nvSpPr>
        <p:spPr>
          <a:xfrm>
            <a:off x="8549640" y="2423160"/>
            <a:ext cx="3200400" cy="1005688"/>
          </a:xfrm>
        </p:spPr>
        <p:txBody>
          <a:bodyPr>
            <a:normAutofit/>
          </a:bodyPr>
          <a:lstStyle/>
          <a:p>
            <a:r>
              <a:rPr lang="fr-FR" sz="2400" dirty="0"/>
              <a:t>Responsable Budget &amp; Sanitaire</a:t>
            </a:r>
          </a:p>
        </p:txBody>
      </p:sp>
      <p:pic>
        <p:nvPicPr>
          <p:cNvPr id="6" name="Image 5">
            <a:extLst>
              <a:ext uri="{FF2B5EF4-FFF2-40B4-BE49-F238E27FC236}">
                <a16:creationId xmlns:a16="http://schemas.microsoft.com/office/drawing/2014/main" id="{BAA6F9B0-1E65-43E9-802F-636791B432B3}"/>
              </a:ext>
            </a:extLst>
          </p:cNvPr>
          <p:cNvPicPr>
            <a:picLocks noChangeAspect="1"/>
          </p:cNvPicPr>
          <p:nvPr/>
        </p:nvPicPr>
        <p:blipFill>
          <a:blip r:embed="rId2">
            <a:duotone>
              <a:schemeClr val="accent2">
                <a:shade val="45000"/>
                <a:satMod val="135000"/>
              </a:schemeClr>
              <a:prstClr val="white"/>
            </a:duotone>
          </a:blip>
          <a:stretch>
            <a:fillRect/>
          </a:stretch>
        </p:blipFill>
        <p:spPr>
          <a:xfrm>
            <a:off x="9441180" y="5963234"/>
            <a:ext cx="1949114" cy="1005688"/>
          </a:xfrm>
          <a:prstGeom prst="rect">
            <a:avLst/>
          </a:prstGeom>
        </p:spPr>
      </p:pic>
      <p:pic>
        <p:nvPicPr>
          <p:cNvPr id="14338" name="Picture 2">
            <a:extLst>
              <a:ext uri="{FF2B5EF4-FFF2-40B4-BE49-F238E27FC236}">
                <a16:creationId xmlns:a16="http://schemas.microsoft.com/office/drawing/2014/main" id="{D1E8283A-0526-4297-BBFD-55DF83E563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7" r="14034"/>
          <a:stretch/>
        </p:blipFill>
        <p:spPr bwMode="auto">
          <a:xfrm>
            <a:off x="1" y="0"/>
            <a:ext cx="83438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15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7" name="Group 26">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8" name="Oval 27">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9" name="Oval 28">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31" name="Rectangle 3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DE2331F-EE1D-4166-8997-237B335549A2}"/>
              </a:ext>
            </a:extLst>
          </p:cNvPr>
          <p:cNvSpPr>
            <a:spLocks noGrp="1"/>
          </p:cNvSpPr>
          <p:nvPr>
            <p:ph type="title"/>
          </p:nvPr>
        </p:nvSpPr>
        <p:spPr>
          <a:xfrm>
            <a:off x="6556100" y="2663564"/>
            <a:ext cx="4972511" cy="1376784"/>
          </a:xfrm>
        </p:spPr>
        <p:txBody>
          <a:bodyPr vert="horz" lIns="91440" tIns="45720" rIns="91440" bIns="45720" rtlCol="0" anchor="b">
            <a:normAutofit/>
          </a:bodyPr>
          <a:lstStyle/>
          <a:p>
            <a:pPr>
              <a:lnSpc>
                <a:spcPct val="80000"/>
              </a:lnSpc>
            </a:pPr>
            <a:r>
              <a:rPr lang="en-US" sz="7200" dirty="0">
                <a:blipFill dpi="0" rotWithShape="1">
                  <a:blip r:embed="rId4"/>
                  <a:srcRect/>
                  <a:tile tx="6350" ty="-127000" sx="65000" sy="64000" flip="none" algn="tl"/>
                </a:blipFill>
              </a:rPr>
              <a:t>La </a:t>
            </a:r>
            <a:r>
              <a:rPr lang="en-US" sz="7200" dirty="0" err="1">
                <a:blipFill dpi="0" rotWithShape="1">
                  <a:blip r:embed="rId4"/>
                  <a:srcRect/>
                  <a:tile tx="6350" ty="-127000" sx="65000" sy="64000" flip="none" algn="tl"/>
                </a:blipFill>
              </a:rPr>
              <a:t>Pédagogie</a:t>
            </a:r>
            <a:endParaRPr lang="en-US" sz="7200" dirty="0">
              <a:blipFill dpi="0" rotWithShape="1">
                <a:blip r:embed="rId4"/>
                <a:srcRect/>
                <a:tile tx="6350" ty="-127000" sx="65000" sy="64000" flip="none" algn="tl"/>
              </a:blipFill>
            </a:endParaRPr>
          </a:p>
        </p:txBody>
      </p:sp>
      <p:pic>
        <p:nvPicPr>
          <p:cNvPr id="16" name="Image 15">
            <a:extLst>
              <a:ext uri="{FF2B5EF4-FFF2-40B4-BE49-F238E27FC236}">
                <a16:creationId xmlns:a16="http://schemas.microsoft.com/office/drawing/2014/main" id="{B6787919-DFD2-4FB7-B2A2-E41110FA7A40}"/>
              </a:ext>
            </a:extLst>
          </p:cNvPr>
          <p:cNvPicPr>
            <a:picLocks noChangeAspect="1"/>
          </p:cNvPicPr>
          <p:nvPr/>
        </p:nvPicPr>
        <p:blipFill rotWithShape="1">
          <a:blip r:embed="rId6">
            <a:duotone>
              <a:schemeClr val="accent2">
                <a:shade val="45000"/>
                <a:satMod val="135000"/>
              </a:schemeClr>
              <a:prstClr val="white"/>
            </a:duotone>
          </a:blip>
          <a:srcRect l="18064" r="19049" b="-1"/>
          <a:stretch/>
        </p:blipFill>
        <p:spPr>
          <a:xfrm>
            <a:off x="312519" y="341256"/>
            <a:ext cx="4595148" cy="5169798"/>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3" name="Freeform: Shape 32">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nvGrpSpPr>
          <p:cNvPr id="6" name="Groupe 5">
            <a:extLst>
              <a:ext uri="{FF2B5EF4-FFF2-40B4-BE49-F238E27FC236}">
                <a16:creationId xmlns:a16="http://schemas.microsoft.com/office/drawing/2014/main" id="{FCF20E98-CCDB-4F25-8030-4CBFD5EEBA90}"/>
              </a:ext>
            </a:extLst>
          </p:cNvPr>
          <p:cNvGrpSpPr/>
          <p:nvPr/>
        </p:nvGrpSpPr>
        <p:grpSpPr>
          <a:xfrm rot="3585382">
            <a:off x="6330083" y="1708730"/>
            <a:ext cx="1455545" cy="1378873"/>
            <a:chOff x="6005502" y="1371434"/>
            <a:chExt cx="1455545" cy="1378873"/>
          </a:xfrm>
        </p:grpSpPr>
        <p:pic>
          <p:nvPicPr>
            <p:cNvPr id="3" name="Image 2">
              <a:extLst>
                <a:ext uri="{FF2B5EF4-FFF2-40B4-BE49-F238E27FC236}">
                  <a16:creationId xmlns:a16="http://schemas.microsoft.com/office/drawing/2014/main" id="{E86551BF-FF42-42DF-8543-BDE7425C72C6}"/>
                </a:ext>
              </a:extLst>
            </p:cNvPr>
            <p:cNvPicPr>
              <a:picLocks noChangeAspect="1"/>
            </p:cNvPicPr>
            <p:nvPr/>
          </p:nvPicPr>
          <p:blipFill>
            <a:blip r:embed="rId8">
              <a:duotone>
                <a:schemeClr val="accent1">
                  <a:shade val="45000"/>
                  <a:satMod val="135000"/>
                </a:schemeClr>
                <a:prstClr val="white"/>
              </a:duotone>
            </a:blip>
            <a:stretch>
              <a:fillRect/>
            </a:stretch>
          </p:blipFill>
          <p:spPr>
            <a:xfrm rot="18260446">
              <a:off x="5866985" y="2304806"/>
              <a:ext cx="584018" cy="306984"/>
            </a:xfrm>
            <a:prstGeom prst="rect">
              <a:avLst/>
            </a:prstGeom>
          </p:spPr>
        </p:pic>
        <p:pic>
          <p:nvPicPr>
            <p:cNvPr id="4" name="Image 3">
              <a:extLst>
                <a:ext uri="{FF2B5EF4-FFF2-40B4-BE49-F238E27FC236}">
                  <a16:creationId xmlns:a16="http://schemas.microsoft.com/office/drawing/2014/main" id="{094E61D5-134C-4812-81A6-6E09E7B12016}"/>
                </a:ext>
              </a:extLst>
            </p:cNvPr>
            <p:cNvPicPr>
              <a:picLocks noChangeAspect="1"/>
            </p:cNvPicPr>
            <p:nvPr/>
          </p:nvPicPr>
          <p:blipFill>
            <a:blip r:embed="rId8">
              <a:duotone>
                <a:schemeClr val="accent1">
                  <a:shade val="45000"/>
                  <a:satMod val="135000"/>
                </a:schemeClr>
                <a:prstClr val="white"/>
              </a:duotone>
            </a:blip>
            <a:stretch>
              <a:fillRect/>
            </a:stretch>
          </p:blipFill>
          <p:spPr>
            <a:xfrm rot="20765541">
              <a:off x="6877029" y="1371434"/>
              <a:ext cx="584018" cy="306984"/>
            </a:xfrm>
            <a:prstGeom prst="rect">
              <a:avLst/>
            </a:prstGeom>
          </p:spPr>
        </p:pic>
        <p:pic>
          <p:nvPicPr>
            <p:cNvPr id="5" name="Image 4">
              <a:extLst>
                <a:ext uri="{FF2B5EF4-FFF2-40B4-BE49-F238E27FC236}">
                  <a16:creationId xmlns:a16="http://schemas.microsoft.com/office/drawing/2014/main" id="{EFFCA27B-000B-40A6-9818-DA803B9D9B10}"/>
                </a:ext>
              </a:extLst>
            </p:cNvPr>
            <p:cNvPicPr>
              <a:picLocks noChangeAspect="1"/>
            </p:cNvPicPr>
            <p:nvPr/>
          </p:nvPicPr>
          <p:blipFill>
            <a:blip r:embed="rId8">
              <a:duotone>
                <a:schemeClr val="accent1">
                  <a:shade val="45000"/>
                  <a:satMod val="135000"/>
                </a:schemeClr>
                <a:prstClr val="white"/>
              </a:duotone>
            </a:blip>
            <a:stretch>
              <a:fillRect/>
            </a:stretch>
          </p:blipFill>
          <p:spPr>
            <a:xfrm rot="18604378">
              <a:off x="6283615" y="1740626"/>
              <a:ext cx="584018" cy="306984"/>
            </a:xfrm>
            <a:prstGeom prst="rect">
              <a:avLst/>
            </a:prstGeom>
          </p:spPr>
        </p:pic>
      </p:grpSp>
      <p:grpSp>
        <p:nvGrpSpPr>
          <p:cNvPr id="26" name="Groupe 25">
            <a:extLst>
              <a:ext uri="{FF2B5EF4-FFF2-40B4-BE49-F238E27FC236}">
                <a16:creationId xmlns:a16="http://schemas.microsoft.com/office/drawing/2014/main" id="{83272CAC-52EE-45EF-9633-FDAE3B584D30}"/>
              </a:ext>
            </a:extLst>
          </p:cNvPr>
          <p:cNvGrpSpPr/>
          <p:nvPr/>
        </p:nvGrpSpPr>
        <p:grpSpPr>
          <a:xfrm rot="14547005">
            <a:off x="9799724" y="3753198"/>
            <a:ext cx="1455545" cy="1378873"/>
            <a:chOff x="6005502" y="1371434"/>
            <a:chExt cx="1455545" cy="1378873"/>
          </a:xfrm>
        </p:grpSpPr>
        <p:pic>
          <p:nvPicPr>
            <p:cNvPr id="30" name="Image 29">
              <a:extLst>
                <a:ext uri="{FF2B5EF4-FFF2-40B4-BE49-F238E27FC236}">
                  <a16:creationId xmlns:a16="http://schemas.microsoft.com/office/drawing/2014/main" id="{EA8B8933-AE6A-4751-9681-A841B11E30CC}"/>
                </a:ext>
              </a:extLst>
            </p:cNvPr>
            <p:cNvPicPr>
              <a:picLocks noChangeAspect="1"/>
            </p:cNvPicPr>
            <p:nvPr/>
          </p:nvPicPr>
          <p:blipFill>
            <a:blip r:embed="rId8">
              <a:duotone>
                <a:schemeClr val="accent1">
                  <a:shade val="45000"/>
                  <a:satMod val="135000"/>
                </a:schemeClr>
                <a:prstClr val="white"/>
              </a:duotone>
            </a:blip>
            <a:stretch>
              <a:fillRect/>
            </a:stretch>
          </p:blipFill>
          <p:spPr>
            <a:xfrm rot="18260446">
              <a:off x="5866985" y="2304806"/>
              <a:ext cx="584018" cy="306984"/>
            </a:xfrm>
            <a:prstGeom prst="rect">
              <a:avLst/>
            </a:prstGeom>
          </p:spPr>
        </p:pic>
        <p:pic>
          <p:nvPicPr>
            <p:cNvPr id="32" name="Image 31">
              <a:extLst>
                <a:ext uri="{FF2B5EF4-FFF2-40B4-BE49-F238E27FC236}">
                  <a16:creationId xmlns:a16="http://schemas.microsoft.com/office/drawing/2014/main" id="{6E4A0D39-1A1D-42E8-A224-CCF23F40FDFA}"/>
                </a:ext>
              </a:extLst>
            </p:cNvPr>
            <p:cNvPicPr>
              <a:picLocks noChangeAspect="1"/>
            </p:cNvPicPr>
            <p:nvPr/>
          </p:nvPicPr>
          <p:blipFill>
            <a:blip r:embed="rId8">
              <a:duotone>
                <a:schemeClr val="accent1">
                  <a:shade val="45000"/>
                  <a:satMod val="135000"/>
                </a:schemeClr>
                <a:prstClr val="white"/>
              </a:duotone>
            </a:blip>
            <a:stretch>
              <a:fillRect/>
            </a:stretch>
          </p:blipFill>
          <p:spPr>
            <a:xfrm rot="20765541">
              <a:off x="6877029" y="1371434"/>
              <a:ext cx="584018" cy="306984"/>
            </a:xfrm>
            <a:prstGeom prst="rect">
              <a:avLst/>
            </a:prstGeom>
          </p:spPr>
        </p:pic>
        <p:pic>
          <p:nvPicPr>
            <p:cNvPr id="34" name="Image 33">
              <a:extLst>
                <a:ext uri="{FF2B5EF4-FFF2-40B4-BE49-F238E27FC236}">
                  <a16:creationId xmlns:a16="http://schemas.microsoft.com/office/drawing/2014/main" id="{8C0737D8-5FCD-45FC-B84F-8B0C6C38E848}"/>
                </a:ext>
              </a:extLst>
            </p:cNvPr>
            <p:cNvPicPr>
              <a:picLocks noChangeAspect="1"/>
            </p:cNvPicPr>
            <p:nvPr/>
          </p:nvPicPr>
          <p:blipFill>
            <a:blip r:embed="rId8">
              <a:duotone>
                <a:schemeClr val="accent1">
                  <a:shade val="45000"/>
                  <a:satMod val="135000"/>
                </a:schemeClr>
                <a:prstClr val="white"/>
              </a:duotone>
            </a:blip>
            <a:stretch>
              <a:fillRect/>
            </a:stretch>
          </p:blipFill>
          <p:spPr>
            <a:xfrm rot="18604378">
              <a:off x="6283615" y="1740626"/>
              <a:ext cx="584018" cy="306984"/>
            </a:xfrm>
            <a:prstGeom prst="rect">
              <a:avLst/>
            </a:prstGeom>
          </p:spPr>
        </p:pic>
      </p:grpSp>
    </p:spTree>
    <p:extLst>
      <p:ext uri="{BB962C8B-B14F-4D97-AF65-F5344CB8AC3E}">
        <p14:creationId xmlns:p14="http://schemas.microsoft.com/office/powerpoint/2010/main" val="37479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8145837-4DBF-4F4F-808E-525FF2B8BECA}"/>
              </a:ext>
            </a:extLst>
          </p:cNvPr>
          <p:cNvPicPr>
            <a:picLocks noChangeAspect="1"/>
          </p:cNvPicPr>
          <p:nvPr/>
        </p:nvPicPr>
        <p:blipFill>
          <a:blip r:embed="rId2">
            <a:duotone>
              <a:schemeClr val="accent1">
                <a:shade val="45000"/>
                <a:satMod val="135000"/>
              </a:schemeClr>
              <a:prstClr val="white"/>
            </a:duotone>
          </a:blip>
          <a:stretch>
            <a:fillRect/>
          </a:stretch>
        </p:blipFill>
        <p:spPr>
          <a:xfrm rot="18260446">
            <a:off x="121309" y="4467186"/>
            <a:ext cx="584018" cy="306984"/>
          </a:xfrm>
          <a:prstGeom prst="rect">
            <a:avLst/>
          </a:prstGeom>
        </p:spPr>
      </p:pic>
      <p:pic>
        <p:nvPicPr>
          <p:cNvPr id="7" name="Image 6">
            <a:extLst>
              <a:ext uri="{FF2B5EF4-FFF2-40B4-BE49-F238E27FC236}">
                <a16:creationId xmlns:a16="http://schemas.microsoft.com/office/drawing/2014/main" id="{A1E25E38-DEE2-4DEB-B996-B72F422CAEDC}"/>
              </a:ext>
            </a:extLst>
          </p:cNvPr>
          <p:cNvPicPr>
            <a:picLocks noChangeAspect="1"/>
          </p:cNvPicPr>
          <p:nvPr/>
        </p:nvPicPr>
        <p:blipFill>
          <a:blip r:embed="rId2">
            <a:duotone>
              <a:schemeClr val="accent1">
                <a:shade val="45000"/>
                <a:satMod val="135000"/>
              </a:schemeClr>
              <a:prstClr val="white"/>
            </a:duotone>
          </a:blip>
          <a:stretch>
            <a:fillRect/>
          </a:stretch>
        </p:blipFill>
        <p:spPr>
          <a:xfrm rot="20246070">
            <a:off x="8522740" y="5199199"/>
            <a:ext cx="584018" cy="306984"/>
          </a:xfrm>
          <a:prstGeom prst="rect">
            <a:avLst/>
          </a:prstGeom>
        </p:spPr>
      </p:pic>
      <p:pic>
        <p:nvPicPr>
          <p:cNvPr id="9" name="Image 8">
            <a:extLst>
              <a:ext uri="{FF2B5EF4-FFF2-40B4-BE49-F238E27FC236}">
                <a16:creationId xmlns:a16="http://schemas.microsoft.com/office/drawing/2014/main" id="{4B1331F5-DF4B-4B9C-8628-0357BDA06932}"/>
              </a:ext>
            </a:extLst>
          </p:cNvPr>
          <p:cNvPicPr>
            <a:picLocks noChangeAspect="1"/>
          </p:cNvPicPr>
          <p:nvPr/>
        </p:nvPicPr>
        <p:blipFill>
          <a:blip r:embed="rId2">
            <a:duotone>
              <a:schemeClr val="accent1">
                <a:shade val="45000"/>
                <a:satMod val="135000"/>
              </a:schemeClr>
              <a:prstClr val="white"/>
            </a:duotone>
          </a:blip>
          <a:stretch>
            <a:fillRect/>
          </a:stretch>
        </p:blipFill>
        <p:spPr>
          <a:xfrm rot="2616888">
            <a:off x="4371489" y="3683788"/>
            <a:ext cx="584018" cy="306984"/>
          </a:xfrm>
          <a:prstGeom prst="rect">
            <a:avLst/>
          </a:prstGeom>
        </p:spPr>
      </p:pic>
      <p:pic>
        <p:nvPicPr>
          <p:cNvPr id="11" name="Image 10">
            <a:extLst>
              <a:ext uri="{FF2B5EF4-FFF2-40B4-BE49-F238E27FC236}">
                <a16:creationId xmlns:a16="http://schemas.microsoft.com/office/drawing/2014/main" id="{FD1CB934-D984-4788-9948-ABB094FC0C05}"/>
              </a:ext>
            </a:extLst>
          </p:cNvPr>
          <p:cNvPicPr>
            <a:picLocks noChangeAspect="1"/>
          </p:cNvPicPr>
          <p:nvPr/>
        </p:nvPicPr>
        <p:blipFill>
          <a:blip r:embed="rId2">
            <a:duotone>
              <a:schemeClr val="accent1">
                <a:shade val="45000"/>
                <a:satMod val="135000"/>
              </a:schemeClr>
              <a:prstClr val="white"/>
            </a:duotone>
          </a:blip>
          <a:stretch>
            <a:fillRect/>
          </a:stretch>
        </p:blipFill>
        <p:spPr>
          <a:xfrm rot="1373627">
            <a:off x="3593807" y="3275507"/>
            <a:ext cx="584018" cy="306984"/>
          </a:xfrm>
          <a:prstGeom prst="rect">
            <a:avLst/>
          </a:prstGeom>
        </p:spPr>
      </p:pic>
      <p:pic>
        <p:nvPicPr>
          <p:cNvPr id="13" name="Image 12">
            <a:extLst>
              <a:ext uri="{FF2B5EF4-FFF2-40B4-BE49-F238E27FC236}">
                <a16:creationId xmlns:a16="http://schemas.microsoft.com/office/drawing/2014/main" id="{B1503F74-FC38-44E0-9A59-77C53E4EC858}"/>
              </a:ext>
            </a:extLst>
          </p:cNvPr>
          <p:cNvPicPr>
            <a:picLocks noChangeAspect="1"/>
          </p:cNvPicPr>
          <p:nvPr/>
        </p:nvPicPr>
        <p:blipFill>
          <a:blip r:embed="rId2">
            <a:duotone>
              <a:schemeClr val="accent1">
                <a:shade val="45000"/>
                <a:satMod val="135000"/>
              </a:schemeClr>
              <a:prstClr val="white"/>
            </a:duotone>
          </a:blip>
          <a:stretch>
            <a:fillRect/>
          </a:stretch>
        </p:blipFill>
        <p:spPr>
          <a:xfrm rot="20765541">
            <a:off x="1566992" y="3152053"/>
            <a:ext cx="584018" cy="306984"/>
          </a:xfrm>
          <a:prstGeom prst="rect">
            <a:avLst/>
          </a:prstGeom>
        </p:spPr>
      </p:pic>
      <p:pic>
        <p:nvPicPr>
          <p:cNvPr id="15" name="Image 14">
            <a:extLst>
              <a:ext uri="{FF2B5EF4-FFF2-40B4-BE49-F238E27FC236}">
                <a16:creationId xmlns:a16="http://schemas.microsoft.com/office/drawing/2014/main" id="{3386517E-5B10-419A-A17D-4B55D36A41E7}"/>
              </a:ext>
            </a:extLst>
          </p:cNvPr>
          <p:cNvPicPr>
            <a:picLocks noChangeAspect="1"/>
          </p:cNvPicPr>
          <p:nvPr/>
        </p:nvPicPr>
        <p:blipFill>
          <a:blip r:embed="rId2">
            <a:duotone>
              <a:schemeClr val="accent1">
                <a:shade val="45000"/>
                <a:satMod val="135000"/>
              </a:schemeClr>
              <a:prstClr val="white"/>
            </a:duotone>
          </a:blip>
          <a:stretch>
            <a:fillRect/>
          </a:stretch>
        </p:blipFill>
        <p:spPr>
          <a:xfrm rot="18604378">
            <a:off x="718214" y="3693498"/>
            <a:ext cx="584018" cy="306984"/>
          </a:xfrm>
          <a:prstGeom prst="rect">
            <a:avLst/>
          </a:prstGeom>
        </p:spPr>
      </p:pic>
      <p:pic>
        <p:nvPicPr>
          <p:cNvPr id="17" name="Image 16">
            <a:extLst>
              <a:ext uri="{FF2B5EF4-FFF2-40B4-BE49-F238E27FC236}">
                <a16:creationId xmlns:a16="http://schemas.microsoft.com/office/drawing/2014/main" id="{CDCCC84B-2F17-4630-9DA4-BC10777F6D76}"/>
              </a:ext>
            </a:extLst>
          </p:cNvPr>
          <p:cNvPicPr>
            <a:picLocks noChangeAspect="1"/>
          </p:cNvPicPr>
          <p:nvPr/>
        </p:nvPicPr>
        <p:blipFill>
          <a:blip r:embed="rId2">
            <a:duotone>
              <a:schemeClr val="accent1">
                <a:shade val="45000"/>
                <a:satMod val="135000"/>
              </a:schemeClr>
              <a:prstClr val="white"/>
            </a:duotone>
          </a:blip>
          <a:stretch>
            <a:fillRect/>
          </a:stretch>
        </p:blipFill>
        <p:spPr>
          <a:xfrm rot="18117389">
            <a:off x="9522247" y="4171387"/>
            <a:ext cx="584018" cy="306984"/>
          </a:xfrm>
          <a:prstGeom prst="rect">
            <a:avLst/>
          </a:prstGeom>
        </p:spPr>
      </p:pic>
      <p:pic>
        <p:nvPicPr>
          <p:cNvPr id="19" name="Image 18">
            <a:extLst>
              <a:ext uri="{FF2B5EF4-FFF2-40B4-BE49-F238E27FC236}">
                <a16:creationId xmlns:a16="http://schemas.microsoft.com/office/drawing/2014/main" id="{27AA7CE5-0742-4689-A540-04CCF2CDD041}"/>
              </a:ext>
            </a:extLst>
          </p:cNvPr>
          <p:cNvPicPr>
            <a:picLocks noChangeAspect="1"/>
          </p:cNvPicPr>
          <p:nvPr/>
        </p:nvPicPr>
        <p:blipFill>
          <a:blip r:embed="rId2">
            <a:duotone>
              <a:schemeClr val="accent1">
                <a:shade val="45000"/>
                <a:satMod val="135000"/>
              </a:schemeClr>
              <a:prstClr val="white"/>
            </a:duotone>
          </a:blip>
          <a:stretch>
            <a:fillRect/>
          </a:stretch>
        </p:blipFill>
        <p:spPr>
          <a:xfrm rot="18673450">
            <a:off x="9065374" y="4787970"/>
            <a:ext cx="584018" cy="306984"/>
          </a:xfrm>
          <a:prstGeom prst="rect">
            <a:avLst/>
          </a:prstGeom>
        </p:spPr>
      </p:pic>
      <p:pic>
        <p:nvPicPr>
          <p:cNvPr id="21" name="Image 20">
            <a:extLst>
              <a:ext uri="{FF2B5EF4-FFF2-40B4-BE49-F238E27FC236}">
                <a16:creationId xmlns:a16="http://schemas.microsoft.com/office/drawing/2014/main" id="{D155213D-D7B0-4003-B708-40A995316606}"/>
              </a:ext>
            </a:extLst>
          </p:cNvPr>
          <p:cNvPicPr>
            <a:picLocks noChangeAspect="1"/>
          </p:cNvPicPr>
          <p:nvPr/>
        </p:nvPicPr>
        <p:blipFill>
          <a:blip r:embed="rId2">
            <a:duotone>
              <a:schemeClr val="accent1">
                <a:shade val="45000"/>
                <a:satMod val="135000"/>
              </a:schemeClr>
              <a:prstClr val="white"/>
            </a:duotone>
          </a:blip>
          <a:stretch>
            <a:fillRect/>
          </a:stretch>
        </p:blipFill>
        <p:spPr>
          <a:xfrm rot="2132768">
            <a:off x="5984428" y="4970910"/>
            <a:ext cx="584018" cy="306984"/>
          </a:xfrm>
          <a:prstGeom prst="rect">
            <a:avLst/>
          </a:prstGeom>
        </p:spPr>
      </p:pic>
      <p:pic>
        <p:nvPicPr>
          <p:cNvPr id="23" name="Image 22">
            <a:extLst>
              <a:ext uri="{FF2B5EF4-FFF2-40B4-BE49-F238E27FC236}">
                <a16:creationId xmlns:a16="http://schemas.microsoft.com/office/drawing/2014/main" id="{76E46195-FBB7-463B-91FD-757B955EB251}"/>
              </a:ext>
            </a:extLst>
          </p:cNvPr>
          <p:cNvPicPr>
            <a:picLocks noChangeAspect="1"/>
          </p:cNvPicPr>
          <p:nvPr/>
        </p:nvPicPr>
        <p:blipFill>
          <a:blip r:embed="rId2">
            <a:duotone>
              <a:schemeClr val="accent1">
                <a:shade val="45000"/>
                <a:satMod val="135000"/>
              </a:schemeClr>
              <a:prstClr val="white"/>
            </a:duotone>
          </a:blip>
          <a:stretch>
            <a:fillRect/>
          </a:stretch>
        </p:blipFill>
        <p:spPr>
          <a:xfrm rot="21424585">
            <a:off x="7813225" y="5377144"/>
            <a:ext cx="584018" cy="306984"/>
          </a:xfrm>
          <a:prstGeom prst="rect">
            <a:avLst/>
          </a:prstGeom>
        </p:spPr>
      </p:pic>
      <p:pic>
        <p:nvPicPr>
          <p:cNvPr id="27" name="Image 26">
            <a:extLst>
              <a:ext uri="{FF2B5EF4-FFF2-40B4-BE49-F238E27FC236}">
                <a16:creationId xmlns:a16="http://schemas.microsoft.com/office/drawing/2014/main" id="{C8D76176-8969-4582-A9A6-C2D56D518DB8}"/>
              </a:ext>
            </a:extLst>
          </p:cNvPr>
          <p:cNvPicPr>
            <a:picLocks noChangeAspect="1"/>
          </p:cNvPicPr>
          <p:nvPr/>
        </p:nvPicPr>
        <p:blipFill>
          <a:blip r:embed="rId2">
            <a:duotone>
              <a:schemeClr val="accent1">
                <a:shade val="45000"/>
                <a:satMod val="135000"/>
              </a:schemeClr>
              <a:prstClr val="white"/>
            </a:duotone>
          </a:blip>
          <a:stretch>
            <a:fillRect/>
          </a:stretch>
        </p:blipFill>
        <p:spPr>
          <a:xfrm rot="20448980">
            <a:off x="11480567" y="2051815"/>
            <a:ext cx="584018" cy="306984"/>
          </a:xfrm>
          <a:prstGeom prst="rect">
            <a:avLst/>
          </a:prstGeom>
        </p:spPr>
      </p:pic>
      <p:pic>
        <p:nvPicPr>
          <p:cNvPr id="4098" name="Picture 2" descr="Groupe de meudon - Scouts et Guides de France">
            <a:extLst>
              <a:ext uri="{FF2B5EF4-FFF2-40B4-BE49-F238E27FC236}">
                <a16:creationId xmlns:a16="http://schemas.microsoft.com/office/drawing/2014/main" id="{51C02214-6F11-47DD-9AB6-56A508B1E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04" y="2592950"/>
            <a:ext cx="986832" cy="986832"/>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 29">
            <a:extLst>
              <a:ext uri="{FF2B5EF4-FFF2-40B4-BE49-F238E27FC236}">
                <a16:creationId xmlns:a16="http://schemas.microsoft.com/office/drawing/2014/main" id="{F00DD5C4-19A2-4E44-A1CA-61746C00C9DD}"/>
              </a:ext>
            </a:extLst>
          </p:cNvPr>
          <p:cNvPicPr>
            <a:picLocks noChangeAspect="1"/>
          </p:cNvPicPr>
          <p:nvPr/>
        </p:nvPicPr>
        <p:blipFill>
          <a:blip r:embed="rId4"/>
          <a:stretch>
            <a:fillRect/>
          </a:stretch>
        </p:blipFill>
        <p:spPr>
          <a:xfrm>
            <a:off x="5112463" y="3589779"/>
            <a:ext cx="981212" cy="514422"/>
          </a:xfrm>
          <a:prstGeom prst="rect">
            <a:avLst/>
          </a:prstGeom>
        </p:spPr>
      </p:pic>
      <p:cxnSp>
        <p:nvCxnSpPr>
          <p:cNvPr id="32" name="Connecteur droit 31">
            <a:extLst>
              <a:ext uri="{FF2B5EF4-FFF2-40B4-BE49-F238E27FC236}">
                <a16:creationId xmlns:a16="http://schemas.microsoft.com/office/drawing/2014/main" id="{184AF604-2593-4D9B-B906-660904B0A55E}"/>
              </a:ext>
            </a:extLst>
          </p:cNvPr>
          <p:cNvCxnSpPr>
            <a:stCxn id="30" idx="2"/>
          </p:cNvCxnSpPr>
          <p:nvPr/>
        </p:nvCxnSpPr>
        <p:spPr>
          <a:xfrm>
            <a:off x="5603068" y="4104201"/>
            <a:ext cx="0" cy="756000"/>
          </a:xfrm>
          <a:prstGeom prst="line">
            <a:avLst/>
          </a:prstGeom>
          <a:ln w="66675"/>
        </p:spPr>
        <p:style>
          <a:lnRef idx="2">
            <a:schemeClr val="dk1"/>
          </a:lnRef>
          <a:fillRef idx="0">
            <a:schemeClr val="dk1"/>
          </a:fillRef>
          <a:effectRef idx="1">
            <a:schemeClr val="dk1"/>
          </a:effectRef>
          <a:fontRef idx="minor">
            <a:schemeClr val="tx1"/>
          </a:fontRef>
        </p:style>
      </p:cxnSp>
      <p:grpSp>
        <p:nvGrpSpPr>
          <p:cNvPr id="40" name="Groupe 39">
            <a:extLst>
              <a:ext uri="{FF2B5EF4-FFF2-40B4-BE49-F238E27FC236}">
                <a16:creationId xmlns:a16="http://schemas.microsoft.com/office/drawing/2014/main" id="{C202B08B-48F8-400F-9EA6-FD887E6490C2}"/>
              </a:ext>
            </a:extLst>
          </p:cNvPr>
          <p:cNvGrpSpPr/>
          <p:nvPr/>
        </p:nvGrpSpPr>
        <p:grpSpPr>
          <a:xfrm>
            <a:off x="6726448" y="4895828"/>
            <a:ext cx="895475" cy="1081979"/>
            <a:chOff x="6995316" y="2914577"/>
            <a:chExt cx="895475" cy="1081979"/>
          </a:xfrm>
        </p:grpSpPr>
        <p:pic>
          <p:nvPicPr>
            <p:cNvPr id="33" name="Image 32">
              <a:extLst>
                <a:ext uri="{FF2B5EF4-FFF2-40B4-BE49-F238E27FC236}">
                  <a16:creationId xmlns:a16="http://schemas.microsoft.com/office/drawing/2014/main" id="{38CAFA24-C7A2-4BB1-965B-4FD18AA9020E}"/>
                </a:ext>
              </a:extLst>
            </p:cNvPr>
            <p:cNvPicPr>
              <a:picLocks noChangeAspect="1"/>
            </p:cNvPicPr>
            <p:nvPr/>
          </p:nvPicPr>
          <p:blipFill>
            <a:blip r:embed="rId5"/>
            <a:stretch>
              <a:fillRect/>
            </a:stretch>
          </p:blipFill>
          <p:spPr>
            <a:xfrm>
              <a:off x="6995316" y="2914577"/>
              <a:ext cx="895475" cy="1028844"/>
            </a:xfrm>
            <a:prstGeom prst="rect">
              <a:avLst/>
            </a:prstGeom>
            <a:effectLst>
              <a:softEdge rad="63500"/>
            </a:effectLst>
          </p:spPr>
        </p:pic>
        <p:sp>
          <p:nvSpPr>
            <p:cNvPr id="39" name="Rectangle 38">
              <a:extLst>
                <a:ext uri="{FF2B5EF4-FFF2-40B4-BE49-F238E27FC236}">
                  <a16:creationId xmlns:a16="http://schemas.microsoft.com/office/drawing/2014/main" id="{B4B35B8E-3BDA-40D2-8F8B-76A6671A4C29}"/>
                </a:ext>
              </a:extLst>
            </p:cNvPr>
            <p:cNvSpPr/>
            <p:nvPr/>
          </p:nvSpPr>
          <p:spPr>
            <a:xfrm>
              <a:off x="7052310" y="3371442"/>
              <a:ext cx="781488" cy="6251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41" name="Image 40">
            <a:extLst>
              <a:ext uri="{FF2B5EF4-FFF2-40B4-BE49-F238E27FC236}">
                <a16:creationId xmlns:a16="http://schemas.microsoft.com/office/drawing/2014/main" id="{07F2DFFB-B5DE-4133-AF80-6FAA5A050469}"/>
              </a:ext>
            </a:extLst>
          </p:cNvPr>
          <p:cNvPicPr>
            <a:picLocks noChangeAspect="1"/>
          </p:cNvPicPr>
          <p:nvPr/>
        </p:nvPicPr>
        <p:blipFill>
          <a:blip r:embed="rId6"/>
          <a:stretch>
            <a:fillRect/>
          </a:stretch>
        </p:blipFill>
        <p:spPr>
          <a:xfrm>
            <a:off x="10275369" y="2328762"/>
            <a:ext cx="943107" cy="485843"/>
          </a:xfrm>
          <a:prstGeom prst="rect">
            <a:avLst/>
          </a:prstGeom>
        </p:spPr>
      </p:pic>
      <p:pic>
        <p:nvPicPr>
          <p:cNvPr id="44" name="Image 43">
            <a:extLst>
              <a:ext uri="{FF2B5EF4-FFF2-40B4-BE49-F238E27FC236}">
                <a16:creationId xmlns:a16="http://schemas.microsoft.com/office/drawing/2014/main" id="{AEDDE193-7A7A-49AC-ACE6-486D0384969F}"/>
              </a:ext>
            </a:extLst>
          </p:cNvPr>
          <p:cNvPicPr>
            <a:picLocks noChangeAspect="1"/>
          </p:cNvPicPr>
          <p:nvPr/>
        </p:nvPicPr>
        <p:blipFill>
          <a:blip r:embed="rId2">
            <a:duotone>
              <a:schemeClr val="accent1">
                <a:shade val="45000"/>
                <a:satMod val="135000"/>
              </a:schemeClr>
              <a:prstClr val="white"/>
            </a:duotone>
          </a:blip>
          <a:stretch>
            <a:fillRect/>
          </a:stretch>
        </p:blipFill>
        <p:spPr>
          <a:xfrm rot="18117389">
            <a:off x="9916906" y="3515167"/>
            <a:ext cx="584018" cy="306984"/>
          </a:xfrm>
          <a:prstGeom prst="rect">
            <a:avLst/>
          </a:prstGeom>
        </p:spPr>
      </p:pic>
      <p:cxnSp>
        <p:nvCxnSpPr>
          <p:cNvPr id="47" name="Connecteur droit 46">
            <a:extLst>
              <a:ext uri="{FF2B5EF4-FFF2-40B4-BE49-F238E27FC236}">
                <a16:creationId xmlns:a16="http://schemas.microsoft.com/office/drawing/2014/main" id="{B9014C11-9674-45D2-93C9-BEE61EEDEE75}"/>
              </a:ext>
            </a:extLst>
          </p:cNvPr>
          <p:cNvCxnSpPr/>
          <p:nvPr/>
        </p:nvCxnSpPr>
        <p:spPr>
          <a:xfrm>
            <a:off x="10746922" y="2814605"/>
            <a:ext cx="0" cy="756000"/>
          </a:xfrm>
          <a:prstGeom prst="line">
            <a:avLst/>
          </a:prstGeom>
          <a:ln w="66675"/>
        </p:spPr>
        <p:style>
          <a:lnRef idx="2">
            <a:schemeClr val="dk1"/>
          </a:lnRef>
          <a:fillRef idx="0">
            <a:schemeClr val="dk1"/>
          </a:fillRef>
          <a:effectRef idx="1">
            <a:schemeClr val="dk1"/>
          </a:effectRef>
          <a:fontRef idx="minor">
            <a:schemeClr val="tx1"/>
          </a:fontRef>
        </p:style>
      </p:cxnSp>
      <p:sp>
        <p:nvSpPr>
          <p:cNvPr id="48" name="Titre 1">
            <a:extLst>
              <a:ext uri="{FF2B5EF4-FFF2-40B4-BE49-F238E27FC236}">
                <a16:creationId xmlns:a16="http://schemas.microsoft.com/office/drawing/2014/main" id="{0A4A19C8-A406-4511-8786-34F9B9ECA687}"/>
              </a:ext>
            </a:extLst>
          </p:cNvPr>
          <p:cNvSpPr>
            <a:spLocks noGrp="1"/>
          </p:cNvSpPr>
          <p:nvPr>
            <p:ph type="title"/>
          </p:nvPr>
        </p:nvSpPr>
        <p:spPr>
          <a:xfrm>
            <a:off x="1399560" y="953582"/>
            <a:ext cx="6222363" cy="1376784"/>
          </a:xfrm>
        </p:spPr>
        <p:txBody>
          <a:bodyPr vert="horz" lIns="91440" tIns="45720" rIns="91440" bIns="45720" rtlCol="0" anchor="b">
            <a:normAutofit/>
          </a:bodyPr>
          <a:lstStyle/>
          <a:p>
            <a:pPr>
              <a:lnSpc>
                <a:spcPct val="80000"/>
              </a:lnSpc>
            </a:pPr>
            <a:r>
              <a:rPr lang="en-US" sz="7200" dirty="0">
                <a:blipFill dpi="0" rotWithShape="1">
                  <a:blip r:embed="rId7"/>
                  <a:srcRect/>
                  <a:tile tx="6350" ty="-127000" sx="65000" sy="64000" flip="none" algn="tl"/>
                </a:blipFill>
              </a:rPr>
              <a:t>La </a:t>
            </a:r>
            <a:r>
              <a:rPr lang="en-US" sz="7200" dirty="0" err="1">
                <a:blipFill dpi="0" rotWithShape="1">
                  <a:blip r:embed="rId7"/>
                  <a:srcRect/>
                  <a:tile tx="6350" ty="-127000" sx="65000" sy="64000" flip="none" algn="tl"/>
                </a:blipFill>
              </a:rPr>
              <a:t>frise</a:t>
            </a:r>
            <a:r>
              <a:rPr lang="en-US" sz="7200" dirty="0">
                <a:blipFill dpi="0" rotWithShape="1">
                  <a:blip r:embed="rId7"/>
                  <a:srcRect/>
                  <a:tile tx="6350" ty="-127000" sx="65000" sy="64000" flip="none" algn="tl"/>
                </a:blipFill>
              </a:rPr>
              <a:t> </a:t>
            </a:r>
            <a:r>
              <a:rPr lang="en-US" sz="7200" dirty="0" err="1">
                <a:blipFill dpi="0" rotWithShape="1">
                  <a:blip r:embed="rId7"/>
                  <a:srcRect/>
                  <a:tile tx="6350" ty="-127000" sx="65000" sy="64000" flip="none" algn="tl"/>
                </a:blipFill>
              </a:rPr>
              <a:t>d’année</a:t>
            </a:r>
            <a:endParaRPr lang="en-US" sz="7200" dirty="0">
              <a:blipFill dpi="0" rotWithShape="1">
                <a:blip r:embed="rId7"/>
                <a:srcRect/>
                <a:tile tx="6350" ty="-127000" sx="65000" sy="64000" flip="none" algn="tl"/>
              </a:blipFill>
            </a:endParaRPr>
          </a:p>
        </p:txBody>
      </p:sp>
      <p:pic>
        <p:nvPicPr>
          <p:cNvPr id="49" name="Image 48">
            <a:extLst>
              <a:ext uri="{FF2B5EF4-FFF2-40B4-BE49-F238E27FC236}">
                <a16:creationId xmlns:a16="http://schemas.microsoft.com/office/drawing/2014/main" id="{D0654C9D-7743-4D3D-A264-9968BAFCD70F}"/>
              </a:ext>
            </a:extLst>
          </p:cNvPr>
          <p:cNvPicPr>
            <a:picLocks noChangeAspect="1"/>
          </p:cNvPicPr>
          <p:nvPr/>
        </p:nvPicPr>
        <p:blipFill>
          <a:blip r:embed="rId8"/>
          <a:stretch>
            <a:fillRect/>
          </a:stretch>
        </p:blipFill>
        <p:spPr>
          <a:xfrm flipH="1">
            <a:off x="4470790" y="4759416"/>
            <a:ext cx="510001" cy="510001"/>
          </a:xfrm>
          <a:prstGeom prst="rect">
            <a:avLst/>
          </a:prstGeom>
        </p:spPr>
      </p:pic>
      <p:pic>
        <p:nvPicPr>
          <p:cNvPr id="50" name="Image 49">
            <a:extLst>
              <a:ext uri="{FF2B5EF4-FFF2-40B4-BE49-F238E27FC236}">
                <a16:creationId xmlns:a16="http://schemas.microsoft.com/office/drawing/2014/main" id="{BA703E02-AE34-48E7-BAA2-420C2B5C491E}"/>
              </a:ext>
            </a:extLst>
          </p:cNvPr>
          <p:cNvPicPr>
            <a:picLocks noChangeAspect="1"/>
          </p:cNvPicPr>
          <p:nvPr/>
        </p:nvPicPr>
        <p:blipFill>
          <a:blip r:embed="rId8"/>
          <a:stretch>
            <a:fillRect/>
          </a:stretch>
        </p:blipFill>
        <p:spPr>
          <a:xfrm flipH="1">
            <a:off x="4470790" y="5255368"/>
            <a:ext cx="510001" cy="510001"/>
          </a:xfrm>
          <a:prstGeom prst="rect">
            <a:avLst/>
          </a:prstGeom>
        </p:spPr>
      </p:pic>
      <p:sp>
        <p:nvSpPr>
          <p:cNvPr id="55" name="ZoneTexte 54">
            <a:extLst>
              <a:ext uri="{FF2B5EF4-FFF2-40B4-BE49-F238E27FC236}">
                <a16:creationId xmlns:a16="http://schemas.microsoft.com/office/drawing/2014/main" id="{6B927F25-77C6-41AD-B695-6152CC8C58B2}"/>
              </a:ext>
            </a:extLst>
          </p:cNvPr>
          <p:cNvSpPr txBox="1"/>
          <p:nvPr/>
        </p:nvSpPr>
        <p:spPr>
          <a:xfrm>
            <a:off x="2179343" y="4829751"/>
            <a:ext cx="2107589" cy="400110"/>
          </a:xfrm>
          <a:prstGeom prst="rect">
            <a:avLst/>
          </a:prstGeom>
          <a:noFill/>
        </p:spPr>
        <p:txBody>
          <a:bodyPr wrap="square" rtlCol="0">
            <a:spAutoFit/>
          </a:bodyPr>
          <a:lstStyle/>
          <a:p>
            <a:pPr algn="r"/>
            <a:r>
              <a:rPr lang="fr-FR" sz="2000" dirty="0">
                <a:latin typeface="+mj-lt"/>
              </a:rPr>
              <a:t>CAP de Caravane</a:t>
            </a:r>
          </a:p>
        </p:txBody>
      </p:sp>
      <p:sp>
        <p:nvSpPr>
          <p:cNvPr id="56" name="ZoneTexte 55">
            <a:extLst>
              <a:ext uri="{FF2B5EF4-FFF2-40B4-BE49-F238E27FC236}">
                <a16:creationId xmlns:a16="http://schemas.microsoft.com/office/drawing/2014/main" id="{F8C21FA2-B660-4ADC-85BA-30220A9CE6E0}"/>
              </a:ext>
            </a:extLst>
          </p:cNvPr>
          <p:cNvSpPr txBox="1"/>
          <p:nvPr/>
        </p:nvSpPr>
        <p:spPr>
          <a:xfrm>
            <a:off x="2179342" y="5355816"/>
            <a:ext cx="2107589" cy="400110"/>
          </a:xfrm>
          <a:prstGeom prst="rect">
            <a:avLst/>
          </a:prstGeom>
          <a:noFill/>
        </p:spPr>
        <p:txBody>
          <a:bodyPr wrap="square" rtlCol="0">
            <a:spAutoFit/>
          </a:bodyPr>
          <a:lstStyle/>
          <a:p>
            <a:pPr algn="r"/>
            <a:r>
              <a:rPr lang="fr-FR" sz="2000" dirty="0">
                <a:latin typeface="+mj-lt"/>
              </a:rPr>
              <a:t>CAP d’équipe</a:t>
            </a:r>
          </a:p>
        </p:txBody>
      </p:sp>
      <p:pic>
        <p:nvPicPr>
          <p:cNvPr id="58" name="Image 57">
            <a:extLst>
              <a:ext uri="{FF2B5EF4-FFF2-40B4-BE49-F238E27FC236}">
                <a16:creationId xmlns:a16="http://schemas.microsoft.com/office/drawing/2014/main" id="{29AD5CA5-E614-4FA3-9958-6BE7F55358C3}"/>
              </a:ext>
            </a:extLst>
          </p:cNvPr>
          <p:cNvPicPr>
            <a:picLocks noChangeAspect="1"/>
          </p:cNvPicPr>
          <p:nvPr/>
        </p:nvPicPr>
        <p:blipFill>
          <a:blip r:embed="rId9">
            <a:duotone>
              <a:schemeClr val="accent2">
                <a:shade val="45000"/>
                <a:satMod val="135000"/>
              </a:schemeClr>
              <a:prstClr val="white"/>
            </a:duotone>
          </a:blip>
          <a:stretch>
            <a:fillRect/>
          </a:stretch>
        </p:blipFill>
        <p:spPr>
          <a:xfrm>
            <a:off x="9441180" y="5963234"/>
            <a:ext cx="1949114" cy="1005688"/>
          </a:xfrm>
          <a:prstGeom prst="rect">
            <a:avLst/>
          </a:prstGeom>
        </p:spPr>
      </p:pic>
    </p:spTree>
    <p:extLst>
      <p:ext uri="{BB962C8B-B14F-4D97-AF65-F5344CB8AC3E}">
        <p14:creationId xmlns:p14="http://schemas.microsoft.com/office/powerpoint/2010/main" val="141878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8E2A7988-0AC8-4A38-B50C-98AB68FBC3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6" name="Oval 35">
              <a:extLst>
                <a:ext uri="{FF2B5EF4-FFF2-40B4-BE49-F238E27FC236}">
                  <a16:creationId xmlns:a16="http://schemas.microsoft.com/office/drawing/2014/main" id="{E1FC82A6-F8A0-4CAF-9A07-E9E063936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7" name="Oval 36">
              <a:extLst>
                <a:ext uri="{FF2B5EF4-FFF2-40B4-BE49-F238E27FC236}">
                  <a16:creationId xmlns:a16="http://schemas.microsoft.com/office/drawing/2014/main" id="{526563EE-360A-48F5-B99D-0055D1134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53" name="Rectangle 38">
            <a:extLst>
              <a:ext uri="{FF2B5EF4-FFF2-40B4-BE49-F238E27FC236}">
                <a16:creationId xmlns:a16="http://schemas.microsoft.com/office/drawing/2014/main" id="{CD863423-28B8-4742-8EF4-3EBCD2F5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71122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Image 3">
            <a:extLst>
              <a:ext uri="{FF2B5EF4-FFF2-40B4-BE49-F238E27FC236}">
                <a16:creationId xmlns:a16="http://schemas.microsoft.com/office/drawing/2014/main" id="{5D112E23-45BC-4EB7-95D0-98FCE92D92C2}"/>
              </a:ext>
            </a:extLst>
          </p:cNvPr>
          <p:cNvPicPr>
            <a:picLocks noChangeAspect="1"/>
          </p:cNvPicPr>
          <p:nvPr/>
        </p:nvPicPr>
        <p:blipFill rotWithShape="1">
          <a:blip r:embed="rId6"/>
          <a:srcRect l="7921" r="16933"/>
          <a:stretch/>
        </p:blipFill>
        <p:spPr>
          <a:xfrm>
            <a:off x="920834" y="852873"/>
            <a:ext cx="7246287" cy="5116743"/>
          </a:xfrm>
          <a:prstGeom prst="rect">
            <a:avLst/>
          </a:prstGeom>
        </p:spPr>
      </p:pic>
      <p:sp>
        <p:nvSpPr>
          <p:cNvPr id="54" name="Rectangle 40">
            <a:extLst>
              <a:ext uri="{FF2B5EF4-FFF2-40B4-BE49-F238E27FC236}">
                <a16:creationId xmlns:a16="http://schemas.microsoft.com/office/drawing/2014/main" id="{5579AA77-6AAC-4BC9-971D-040D20362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60976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 6">
            <a:extLst>
              <a:ext uri="{FF2B5EF4-FFF2-40B4-BE49-F238E27FC236}">
                <a16:creationId xmlns:a16="http://schemas.microsoft.com/office/drawing/2014/main" id="{9DE0806E-8E19-47C9-A360-DAF66C1EC357}"/>
              </a:ext>
            </a:extLst>
          </p:cNvPr>
          <p:cNvPicPr>
            <a:picLocks noChangeAspect="1"/>
          </p:cNvPicPr>
          <p:nvPr/>
        </p:nvPicPr>
        <p:blipFill>
          <a:blip r:embed="rId7"/>
          <a:stretch>
            <a:fillRect/>
          </a:stretch>
        </p:blipFill>
        <p:spPr>
          <a:xfrm>
            <a:off x="8524741" y="1820313"/>
            <a:ext cx="3105583" cy="2915057"/>
          </a:xfrm>
          <a:prstGeom prst="rect">
            <a:avLst/>
          </a:prstGeom>
        </p:spPr>
      </p:pic>
      <p:pic>
        <p:nvPicPr>
          <p:cNvPr id="8" name="Image 7">
            <a:extLst>
              <a:ext uri="{FF2B5EF4-FFF2-40B4-BE49-F238E27FC236}">
                <a16:creationId xmlns:a16="http://schemas.microsoft.com/office/drawing/2014/main" id="{E429A648-5513-4998-A72F-4F36D044A8BA}"/>
              </a:ext>
            </a:extLst>
          </p:cNvPr>
          <p:cNvPicPr>
            <a:picLocks noChangeAspect="1"/>
          </p:cNvPicPr>
          <p:nvPr/>
        </p:nvPicPr>
        <p:blipFill>
          <a:blip r:embed="rId8">
            <a:duotone>
              <a:schemeClr val="accent2">
                <a:shade val="45000"/>
                <a:satMod val="135000"/>
              </a:schemeClr>
              <a:prstClr val="white"/>
            </a:duotone>
          </a:blip>
          <a:stretch>
            <a:fillRect/>
          </a:stretch>
        </p:blipFill>
        <p:spPr>
          <a:xfrm>
            <a:off x="9441180" y="5963234"/>
            <a:ext cx="1949114" cy="1005688"/>
          </a:xfrm>
          <a:prstGeom prst="rect">
            <a:avLst/>
          </a:prstGeom>
        </p:spPr>
      </p:pic>
    </p:spTree>
    <p:extLst>
      <p:ext uri="{BB962C8B-B14F-4D97-AF65-F5344CB8AC3E}">
        <p14:creationId xmlns:p14="http://schemas.microsoft.com/office/powerpoint/2010/main" val="37995958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1088</TotalTime>
  <Words>156</Words>
  <Application>Microsoft Office PowerPoint</Application>
  <PresentationFormat>Grand écran</PresentationFormat>
  <Paragraphs>31</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Calibri</vt:lpstr>
      <vt:lpstr>Rockwell</vt:lpstr>
      <vt:lpstr>Rockwell Condensed</vt:lpstr>
      <vt:lpstr>Rockwell Extra Bold</vt:lpstr>
      <vt:lpstr>Wingdings</vt:lpstr>
      <vt:lpstr>Type de bois</vt:lpstr>
      <vt:lpstr>Réunion parents</vt:lpstr>
      <vt:lpstr>Présentation PowerPoint</vt:lpstr>
      <vt:lpstr>Mike</vt:lpstr>
      <vt:lpstr>Nath’</vt:lpstr>
      <vt:lpstr>Coco</vt:lpstr>
      <vt:lpstr>Agathe</vt:lpstr>
      <vt:lpstr>La Pédagogie</vt:lpstr>
      <vt:lpstr>La frise d’année</vt:lpstr>
      <vt:lpstr>Présentation PowerPoint</vt:lpstr>
      <vt:lpstr>Présentation PowerPoint</vt:lpstr>
      <vt:lpstr>Présentation PowerPoint</vt:lpstr>
      <vt:lpstr>Les Axes de la maîtrise</vt:lpstr>
      <vt:lpstr>Présentation PowerPoint</vt:lpstr>
      <vt:lpstr>Présentation PowerPoint</vt:lpstr>
      <vt:lpstr>Extra-jobs</vt:lpstr>
      <vt:lpstr>Nouveautés &amp;  infos utiles</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parents</dc:title>
  <dc:creator>SCHNOEBELEN Pascale</dc:creator>
  <cp:lastModifiedBy>SCHNOEBELEN Pascale</cp:lastModifiedBy>
  <cp:revision>7</cp:revision>
  <dcterms:created xsi:type="dcterms:W3CDTF">2020-10-16T17:39:51Z</dcterms:created>
  <dcterms:modified xsi:type="dcterms:W3CDTF">2020-10-18T08:04:06Z</dcterms:modified>
</cp:coreProperties>
</file>